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33CCCC"/>
    <a:srgbClr val="FFCCCC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57986C-AB81-4123-8981-915AA3FA4F29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F0832FB-83AE-4FD1-BF39-BB35821961EB}">
      <dgm:prSet phldrT="[Texto]"/>
      <dgm:spPr>
        <a:solidFill>
          <a:srgbClr val="00B05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territorio</a:t>
          </a:r>
        </a:p>
      </dgm:t>
    </dgm:pt>
    <dgm:pt modelId="{2A32C9CC-C92A-4036-8D85-4BC5506D6C50}" type="parTrans" cxnId="{81DCF72D-ED30-4E2A-AA17-B0638326F777}">
      <dgm:prSet/>
      <dgm:spPr/>
      <dgm:t>
        <a:bodyPr/>
        <a:lstStyle/>
        <a:p>
          <a:endParaRPr lang="es-ES"/>
        </a:p>
      </dgm:t>
    </dgm:pt>
    <dgm:pt modelId="{F2E78F6B-1380-4D38-9F5A-F7156A181D60}" type="sibTrans" cxnId="{81DCF72D-ED30-4E2A-AA17-B0638326F777}">
      <dgm:prSet/>
      <dgm:spPr/>
      <dgm:t>
        <a:bodyPr/>
        <a:lstStyle/>
        <a:p>
          <a:endParaRPr lang="es-ES"/>
        </a:p>
      </dgm:t>
    </dgm:pt>
    <dgm:pt modelId="{92067577-172C-43E5-B404-048C1855ED69}">
      <dgm:prSet phldrT="[Texto]"/>
      <dgm:spPr>
        <a:solidFill>
          <a:schemeClr val="accent3">
            <a:lumMod val="60000"/>
            <a:lumOff val="40000"/>
            <a:alpha val="50000"/>
          </a:scheme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población</a:t>
          </a:r>
        </a:p>
      </dgm:t>
    </dgm:pt>
    <dgm:pt modelId="{7FA6BD91-18CF-44EB-82B4-4CE77FB0AD0E}" type="parTrans" cxnId="{E3688806-45C7-4636-A85D-5DEE1AE9CF25}">
      <dgm:prSet/>
      <dgm:spPr/>
      <dgm:t>
        <a:bodyPr/>
        <a:lstStyle/>
        <a:p>
          <a:endParaRPr lang="es-ES"/>
        </a:p>
      </dgm:t>
    </dgm:pt>
    <dgm:pt modelId="{95E25B51-A386-46B7-BD7D-EFCEB4FF0F1F}" type="sibTrans" cxnId="{E3688806-45C7-4636-A85D-5DEE1AE9CF25}">
      <dgm:prSet/>
      <dgm:spPr/>
      <dgm:t>
        <a:bodyPr/>
        <a:lstStyle/>
        <a:p>
          <a:endParaRPr lang="es-ES"/>
        </a:p>
      </dgm:t>
    </dgm:pt>
    <dgm:pt modelId="{E264441A-AA51-4739-B082-B1CB44C5CAC6}">
      <dgm:prSet phldrT="[Texto]"/>
      <dgm:spPr>
        <a:solidFill>
          <a:srgbClr val="00B0F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soberanía</a:t>
          </a:r>
        </a:p>
      </dgm:t>
    </dgm:pt>
    <dgm:pt modelId="{E4E9514E-64C1-463E-A60D-F3702ADF387A}" type="parTrans" cxnId="{376E747F-BF15-48F8-BBEC-2D1EDEF06B74}">
      <dgm:prSet/>
      <dgm:spPr/>
      <dgm:t>
        <a:bodyPr/>
        <a:lstStyle/>
        <a:p>
          <a:endParaRPr lang="es-ES"/>
        </a:p>
      </dgm:t>
    </dgm:pt>
    <dgm:pt modelId="{712064E6-2DAA-4BA2-B01B-F010D5FF6A34}" type="sibTrans" cxnId="{376E747F-BF15-48F8-BBEC-2D1EDEF06B74}">
      <dgm:prSet/>
      <dgm:spPr/>
      <dgm:t>
        <a:bodyPr/>
        <a:lstStyle/>
        <a:p>
          <a:endParaRPr lang="es-ES"/>
        </a:p>
      </dgm:t>
    </dgm:pt>
    <dgm:pt modelId="{D2CBD53D-C2DC-4AB1-B633-4891B689F37D}">
      <dgm:prSet phldrT="[Texto]"/>
      <dgm:spPr>
        <a:solidFill>
          <a:srgbClr val="FFC00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gobierno</a:t>
          </a:r>
        </a:p>
      </dgm:t>
    </dgm:pt>
    <dgm:pt modelId="{E28C5FE4-7E31-4CE0-AF61-0D16D2E32AEF}" type="parTrans" cxnId="{A4B70684-C113-4A9B-B234-1F4B00EF3F44}">
      <dgm:prSet/>
      <dgm:spPr/>
      <dgm:t>
        <a:bodyPr/>
        <a:lstStyle/>
        <a:p>
          <a:endParaRPr lang="es-ES"/>
        </a:p>
      </dgm:t>
    </dgm:pt>
    <dgm:pt modelId="{F398CC48-595E-4F3E-A786-1D9547D88837}" type="sibTrans" cxnId="{A4B70684-C113-4A9B-B234-1F4B00EF3F44}">
      <dgm:prSet/>
      <dgm:spPr/>
      <dgm:t>
        <a:bodyPr/>
        <a:lstStyle/>
        <a:p>
          <a:endParaRPr lang="es-ES"/>
        </a:p>
      </dgm:t>
    </dgm:pt>
    <dgm:pt modelId="{49943D9B-B841-4458-9A7E-522731B2C615}" type="pres">
      <dgm:prSet presAssocID="{CD57986C-AB81-4123-8981-915AA3FA4F29}" presName="Name0" presStyleCnt="0">
        <dgm:presLayoutVars>
          <dgm:dir/>
          <dgm:resizeHandles val="exact"/>
        </dgm:presLayoutVars>
      </dgm:prSet>
      <dgm:spPr/>
    </dgm:pt>
    <dgm:pt modelId="{088DACD1-72DA-41EB-A366-D89A4992A900}" type="pres">
      <dgm:prSet presAssocID="{7F0832FB-83AE-4FD1-BF39-BB35821961EB}" presName="Name5" presStyleLbl="vennNode1" presStyleIdx="0" presStyleCnt="4">
        <dgm:presLayoutVars>
          <dgm:bulletEnabled val="1"/>
        </dgm:presLayoutVars>
      </dgm:prSet>
      <dgm:spPr/>
    </dgm:pt>
    <dgm:pt modelId="{35F834B3-A56C-4641-98E5-BC544603327A}" type="pres">
      <dgm:prSet presAssocID="{F2E78F6B-1380-4D38-9F5A-F7156A181D60}" presName="space" presStyleCnt="0"/>
      <dgm:spPr/>
    </dgm:pt>
    <dgm:pt modelId="{B1887398-7D14-4163-AE62-221A12D4700E}" type="pres">
      <dgm:prSet presAssocID="{92067577-172C-43E5-B404-048C1855ED69}" presName="Name5" presStyleLbl="vennNode1" presStyleIdx="1" presStyleCnt="4">
        <dgm:presLayoutVars>
          <dgm:bulletEnabled val="1"/>
        </dgm:presLayoutVars>
      </dgm:prSet>
      <dgm:spPr/>
    </dgm:pt>
    <dgm:pt modelId="{F6D56748-763B-45C8-8422-37BE1DFE2A4B}" type="pres">
      <dgm:prSet presAssocID="{95E25B51-A386-46B7-BD7D-EFCEB4FF0F1F}" presName="space" presStyleCnt="0"/>
      <dgm:spPr/>
    </dgm:pt>
    <dgm:pt modelId="{1EDC4A7E-4585-4D6D-A945-6193D5CA9966}" type="pres">
      <dgm:prSet presAssocID="{E264441A-AA51-4739-B082-B1CB44C5CAC6}" presName="Name5" presStyleLbl="vennNode1" presStyleIdx="2" presStyleCnt="4">
        <dgm:presLayoutVars>
          <dgm:bulletEnabled val="1"/>
        </dgm:presLayoutVars>
      </dgm:prSet>
      <dgm:spPr/>
    </dgm:pt>
    <dgm:pt modelId="{1A1D0950-9DAD-43B2-82DC-36BE50E063C7}" type="pres">
      <dgm:prSet presAssocID="{712064E6-2DAA-4BA2-B01B-F010D5FF6A34}" presName="space" presStyleCnt="0"/>
      <dgm:spPr/>
    </dgm:pt>
    <dgm:pt modelId="{024D1451-96EC-449D-8537-C56A1C83A3B4}" type="pres">
      <dgm:prSet presAssocID="{D2CBD53D-C2DC-4AB1-B633-4891B689F37D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E3688806-45C7-4636-A85D-5DEE1AE9CF25}" srcId="{CD57986C-AB81-4123-8981-915AA3FA4F29}" destId="{92067577-172C-43E5-B404-048C1855ED69}" srcOrd="1" destOrd="0" parTransId="{7FA6BD91-18CF-44EB-82B4-4CE77FB0AD0E}" sibTransId="{95E25B51-A386-46B7-BD7D-EFCEB4FF0F1F}"/>
    <dgm:cxn modelId="{A00AAA19-CCA3-498E-9839-8C5FB7A2F759}" type="presOf" srcId="{92067577-172C-43E5-B404-048C1855ED69}" destId="{B1887398-7D14-4163-AE62-221A12D4700E}" srcOrd="0" destOrd="0" presId="urn:microsoft.com/office/officeart/2005/8/layout/venn3"/>
    <dgm:cxn modelId="{81DCF72D-ED30-4E2A-AA17-B0638326F777}" srcId="{CD57986C-AB81-4123-8981-915AA3FA4F29}" destId="{7F0832FB-83AE-4FD1-BF39-BB35821961EB}" srcOrd="0" destOrd="0" parTransId="{2A32C9CC-C92A-4036-8D85-4BC5506D6C50}" sibTransId="{F2E78F6B-1380-4D38-9F5A-F7156A181D60}"/>
    <dgm:cxn modelId="{5E115A45-BECD-4708-834B-BF9AE6D96486}" type="presOf" srcId="{CD57986C-AB81-4123-8981-915AA3FA4F29}" destId="{49943D9B-B841-4458-9A7E-522731B2C615}" srcOrd="0" destOrd="0" presId="urn:microsoft.com/office/officeart/2005/8/layout/venn3"/>
    <dgm:cxn modelId="{376E747F-BF15-48F8-BBEC-2D1EDEF06B74}" srcId="{CD57986C-AB81-4123-8981-915AA3FA4F29}" destId="{E264441A-AA51-4739-B082-B1CB44C5CAC6}" srcOrd="2" destOrd="0" parTransId="{E4E9514E-64C1-463E-A60D-F3702ADF387A}" sibTransId="{712064E6-2DAA-4BA2-B01B-F010D5FF6A34}"/>
    <dgm:cxn modelId="{A4B70684-C113-4A9B-B234-1F4B00EF3F44}" srcId="{CD57986C-AB81-4123-8981-915AA3FA4F29}" destId="{D2CBD53D-C2DC-4AB1-B633-4891B689F37D}" srcOrd="3" destOrd="0" parTransId="{E28C5FE4-7E31-4CE0-AF61-0D16D2E32AEF}" sibTransId="{F398CC48-595E-4F3E-A786-1D9547D88837}"/>
    <dgm:cxn modelId="{FA57C4A9-A904-4C8B-93D9-B6448FD0BE33}" type="presOf" srcId="{7F0832FB-83AE-4FD1-BF39-BB35821961EB}" destId="{088DACD1-72DA-41EB-A366-D89A4992A900}" srcOrd="0" destOrd="0" presId="urn:microsoft.com/office/officeart/2005/8/layout/venn3"/>
    <dgm:cxn modelId="{5A90E0BA-2D8D-4DFE-8ED2-877D3F992A89}" type="presOf" srcId="{E264441A-AA51-4739-B082-B1CB44C5CAC6}" destId="{1EDC4A7E-4585-4D6D-A945-6193D5CA9966}" srcOrd="0" destOrd="0" presId="urn:microsoft.com/office/officeart/2005/8/layout/venn3"/>
    <dgm:cxn modelId="{DA90A9CF-68A0-47D9-8C36-44CCE43A0ABC}" type="presOf" srcId="{D2CBD53D-C2DC-4AB1-B633-4891B689F37D}" destId="{024D1451-96EC-449D-8537-C56A1C83A3B4}" srcOrd="0" destOrd="0" presId="urn:microsoft.com/office/officeart/2005/8/layout/venn3"/>
    <dgm:cxn modelId="{6D0CA512-6560-4B40-A7C4-765850F47307}" type="presParOf" srcId="{49943D9B-B841-4458-9A7E-522731B2C615}" destId="{088DACD1-72DA-41EB-A366-D89A4992A900}" srcOrd="0" destOrd="0" presId="urn:microsoft.com/office/officeart/2005/8/layout/venn3"/>
    <dgm:cxn modelId="{B24B4894-D964-46A2-BCEF-4EB614D75912}" type="presParOf" srcId="{49943D9B-B841-4458-9A7E-522731B2C615}" destId="{35F834B3-A56C-4641-98E5-BC544603327A}" srcOrd="1" destOrd="0" presId="urn:microsoft.com/office/officeart/2005/8/layout/venn3"/>
    <dgm:cxn modelId="{46D0E549-79C5-4978-94C4-DAE5F6101296}" type="presParOf" srcId="{49943D9B-B841-4458-9A7E-522731B2C615}" destId="{B1887398-7D14-4163-AE62-221A12D4700E}" srcOrd="2" destOrd="0" presId="urn:microsoft.com/office/officeart/2005/8/layout/venn3"/>
    <dgm:cxn modelId="{8D4C7F91-80A6-4E0D-8BD1-3D94A910782E}" type="presParOf" srcId="{49943D9B-B841-4458-9A7E-522731B2C615}" destId="{F6D56748-763B-45C8-8422-37BE1DFE2A4B}" srcOrd="3" destOrd="0" presId="urn:microsoft.com/office/officeart/2005/8/layout/venn3"/>
    <dgm:cxn modelId="{A82E26D3-7441-4D3C-B44B-37D6AB1CE25E}" type="presParOf" srcId="{49943D9B-B841-4458-9A7E-522731B2C615}" destId="{1EDC4A7E-4585-4D6D-A945-6193D5CA9966}" srcOrd="4" destOrd="0" presId="urn:microsoft.com/office/officeart/2005/8/layout/venn3"/>
    <dgm:cxn modelId="{E043A1D3-BF16-4346-B0A2-C13B6C4F8FDA}" type="presParOf" srcId="{49943D9B-B841-4458-9A7E-522731B2C615}" destId="{1A1D0950-9DAD-43B2-82DC-36BE50E063C7}" srcOrd="5" destOrd="0" presId="urn:microsoft.com/office/officeart/2005/8/layout/venn3"/>
    <dgm:cxn modelId="{80F42C51-3B72-4CA4-B495-944C3345534D}" type="presParOf" srcId="{49943D9B-B841-4458-9A7E-522731B2C615}" destId="{024D1451-96EC-449D-8537-C56A1C83A3B4}" srcOrd="6" destOrd="0" presId="urn:microsoft.com/office/officeart/2005/8/layout/venn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57986C-AB81-4123-8981-915AA3FA4F29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F0832FB-83AE-4FD1-BF39-BB35821961EB}">
      <dgm:prSet phldrT="[Texto]"/>
      <dgm:spPr>
        <a:solidFill>
          <a:srgbClr val="00B05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 ECUADOR</a:t>
          </a:r>
        </a:p>
      </dgm:t>
    </dgm:pt>
    <dgm:pt modelId="{2A32C9CC-C92A-4036-8D85-4BC5506D6C50}" type="parTrans" cxnId="{81DCF72D-ED30-4E2A-AA17-B0638326F777}">
      <dgm:prSet/>
      <dgm:spPr/>
      <dgm:t>
        <a:bodyPr/>
        <a:lstStyle/>
        <a:p>
          <a:endParaRPr lang="es-ES"/>
        </a:p>
      </dgm:t>
    </dgm:pt>
    <dgm:pt modelId="{F2E78F6B-1380-4D38-9F5A-F7156A181D60}" type="sibTrans" cxnId="{81DCF72D-ED30-4E2A-AA17-B0638326F777}">
      <dgm:prSet/>
      <dgm:spPr/>
      <dgm:t>
        <a:bodyPr/>
        <a:lstStyle/>
        <a:p>
          <a:endParaRPr lang="es-ES"/>
        </a:p>
      </dgm:t>
    </dgm:pt>
    <dgm:pt modelId="{92067577-172C-43E5-B404-048C1855ED69}">
      <dgm:prSet phldrT="[Texto]"/>
      <dgm:spPr>
        <a:solidFill>
          <a:schemeClr val="accent3">
            <a:lumMod val="60000"/>
            <a:lumOff val="40000"/>
            <a:alpha val="50000"/>
          </a:scheme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TERRITORIO DE PAZ</a:t>
          </a:r>
        </a:p>
      </dgm:t>
    </dgm:pt>
    <dgm:pt modelId="{7FA6BD91-18CF-44EB-82B4-4CE77FB0AD0E}" type="parTrans" cxnId="{E3688806-45C7-4636-A85D-5DEE1AE9CF25}">
      <dgm:prSet/>
      <dgm:spPr/>
      <dgm:t>
        <a:bodyPr/>
        <a:lstStyle/>
        <a:p>
          <a:endParaRPr lang="es-ES"/>
        </a:p>
      </dgm:t>
    </dgm:pt>
    <dgm:pt modelId="{95E25B51-A386-46B7-BD7D-EFCEB4FF0F1F}" type="sibTrans" cxnId="{E3688806-45C7-4636-A85D-5DEE1AE9CF25}">
      <dgm:prSet/>
      <dgm:spPr/>
      <dgm:t>
        <a:bodyPr/>
        <a:lstStyle/>
        <a:p>
          <a:endParaRPr lang="es-ES"/>
        </a:p>
      </dgm:t>
    </dgm:pt>
    <dgm:pt modelId="{49943D9B-B841-4458-9A7E-522731B2C615}" type="pres">
      <dgm:prSet presAssocID="{CD57986C-AB81-4123-8981-915AA3FA4F29}" presName="Name0" presStyleCnt="0">
        <dgm:presLayoutVars>
          <dgm:dir/>
          <dgm:resizeHandles val="exact"/>
        </dgm:presLayoutVars>
      </dgm:prSet>
      <dgm:spPr/>
    </dgm:pt>
    <dgm:pt modelId="{088DACD1-72DA-41EB-A366-D89A4992A900}" type="pres">
      <dgm:prSet presAssocID="{7F0832FB-83AE-4FD1-BF39-BB35821961EB}" presName="Name5" presStyleLbl="vennNode1" presStyleIdx="0" presStyleCnt="2">
        <dgm:presLayoutVars>
          <dgm:bulletEnabled val="1"/>
        </dgm:presLayoutVars>
      </dgm:prSet>
      <dgm:spPr/>
    </dgm:pt>
    <dgm:pt modelId="{35F834B3-A56C-4641-98E5-BC544603327A}" type="pres">
      <dgm:prSet presAssocID="{F2E78F6B-1380-4D38-9F5A-F7156A181D60}" presName="space" presStyleCnt="0"/>
      <dgm:spPr/>
    </dgm:pt>
    <dgm:pt modelId="{B1887398-7D14-4163-AE62-221A12D4700E}" type="pres">
      <dgm:prSet presAssocID="{92067577-172C-43E5-B404-048C1855ED69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E3688806-45C7-4636-A85D-5DEE1AE9CF25}" srcId="{CD57986C-AB81-4123-8981-915AA3FA4F29}" destId="{92067577-172C-43E5-B404-048C1855ED69}" srcOrd="1" destOrd="0" parTransId="{7FA6BD91-18CF-44EB-82B4-4CE77FB0AD0E}" sibTransId="{95E25B51-A386-46B7-BD7D-EFCEB4FF0F1F}"/>
    <dgm:cxn modelId="{A00AAA19-CCA3-498E-9839-8C5FB7A2F759}" type="presOf" srcId="{92067577-172C-43E5-B404-048C1855ED69}" destId="{B1887398-7D14-4163-AE62-221A12D4700E}" srcOrd="0" destOrd="0" presId="urn:microsoft.com/office/officeart/2005/8/layout/venn3"/>
    <dgm:cxn modelId="{81DCF72D-ED30-4E2A-AA17-B0638326F777}" srcId="{CD57986C-AB81-4123-8981-915AA3FA4F29}" destId="{7F0832FB-83AE-4FD1-BF39-BB35821961EB}" srcOrd="0" destOrd="0" parTransId="{2A32C9CC-C92A-4036-8D85-4BC5506D6C50}" sibTransId="{F2E78F6B-1380-4D38-9F5A-F7156A181D60}"/>
    <dgm:cxn modelId="{5E115A45-BECD-4708-834B-BF9AE6D96486}" type="presOf" srcId="{CD57986C-AB81-4123-8981-915AA3FA4F29}" destId="{49943D9B-B841-4458-9A7E-522731B2C615}" srcOrd="0" destOrd="0" presId="urn:microsoft.com/office/officeart/2005/8/layout/venn3"/>
    <dgm:cxn modelId="{FA57C4A9-A904-4C8B-93D9-B6448FD0BE33}" type="presOf" srcId="{7F0832FB-83AE-4FD1-BF39-BB35821961EB}" destId="{088DACD1-72DA-41EB-A366-D89A4992A900}" srcOrd="0" destOrd="0" presId="urn:microsoft.com/office/officeart/2005/8/layout/venn3"/>
    <dgm:cxn modelId="{6D0CA512-6560-4B40-A7C4-765850F47307}" type="presParOf" srcId="{49943D9B-B841-4458-9A7E-522731B2C615}" destId="{088DACD1-72DA-41EB-A366-D89A4992A900}" srcOrd="0" destOrd="0" presId="urn:microsoft.com/office/officeart/2005/8/layout/venn3"/>
    <dgm:cxn modelId="{B24B4894-D964-46A2-BCEF-4EB614D75912}" type="presParOf" srcId="{49943D9B-B841-4458-9A7E-522731B2C615}" destId="{35F834B3-A56C-4641-98E5-BC544603327A}" srcOrd="1" destOrd="0" presId="urn:microsoft.com/office/officeart/2005/8/layout/venn3"/>
    <dgm:cxn modelId="{46D0E549-79C5-4978-94C4-DAE5F6101296}" type="presParOf" srcId="{49943D9B-B841-4458-9A7E-522731B2C615}" destId="{B1887398-7D14-4163-AE62-221A12D4700E}" srcOrd="2" destOrd="0" presId="urn:microsoft.com/office/officeart/2005/8/layout/venn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57986C-AB81-4123-8981-915AA3FA4F29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F0832FB-83AE-4FD1-BF39-BB35821961EB}">
      <dgm:prSet phldrT="[Texto]"/>
      <dgm:spPr>
        <a:solidFill>
          <a:srgbClr val="7030A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NACIDOS EN ECUADOR</a:t>
          </a:r>
        </a:p>
      </dgm:t>
    </dgm:pt>
    <dgm:pt modelId="{2A32C9CC-C92A-4036-8D85-4BC5506D6C50}" type="parTrans" cxnId="{81DCF72D-ED30-4E2A-AA17-B0638326F777}">
      <dgm:prSet/>
      <dgm:spPr/>
      <dgm:t>
        <a:bodyPr/>
        <a:lstStyle/>
        <a:p>
          <a:endParaRPr lang="es-ES"/>
        </a:p>
      </dgm:t>
    </dgm:pt>
    <dgm:pt modelId="{F2E78F6B-1380-4D38-9F5A-F7156A181D60}" type="sibTrans" cxnId="{81DCF72D-ED30-4E2A-AA17-B0638326F777}">
      <dgm:prSet/>
      <dgm:spPr/>
      <dgm:t>
        <a:bodyPr/>
        <a:lstStyle/>
        <a:p>
          <a:endParaRPr lang="es-ES"/>
        </a:p>
      </dgm:t>
    </dgm:pt>
    <dgm:pt modelId="{92067577-172C-43E5-B404-048C1855ED69}">
      <dgm:prSet phldrT="[Texto]"/>
      <dgm:spPr>
        <a:solidFill>
          <a:schemeClr val="accent3">
            <a:lumMod val="60000"/>
            <a:lumOff val="40000"/>
            <a:alpha val="50000"/>
          </a:scheme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NACIDOS EN EL EXTRANJERO DE PADRE O MADRE NACIDO EN EL ECUADOR</a:t>
          </a:r>
        </a:p>
      </dgm:t>
    </dgm:pt>
    <dgm:pt modelId="{7FA6BD91-18CF-44EB-82B4-4CE77FB0AD0E}" type="parTrans" cxnId="{E3688806-45C7-4636-A85D-5DEE1AE9CF25}">
      <dgm:prSet/>
      <dgm:spPr/>
      <dgm:t>
        <a:bodyPr/>
        <a:lstStyle/>
        <a:p>
          <a:endParaRPr lang="es-ES"/>
        </a:p>
      </dgm:t>
    </dgm:pt>
    <dgm:pt modelId="{95E25B51-A386-46B7-BD7D-EFCEB4FF0F1F}" type="sibTrans" cxnId="{E3688806-45C7-4636-A85D-5DEE1AE9CF25}">
      <dgm:prSet/>
      <dgm:spPr/>
      <dgm:t>
        <a:bodyPr/>
        <a:lstStyle/>
        <a:p>
          <a:endParaRPr lang="es-ES"/>
        </a:p>
      </dgm:t>
    </dgm:pt>
    <dgm:pt modelId="{E264441A-AA51-4739-B082-B1CB44C5CAC6}">
      <dgm:prSet phldrT="[Texto]"/>
      <dgm:spPr>
        <a:solidFill>
          <a:srgbClr val="FFC00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PERTENECIENTES A COMUNIDADES, PUEBLOS O NACIONALIDADES</a:t>
          </a:r>
        </a:p>
      </dgm:t>
    </dgm:pt>
    <dgm:pt modelId="{E4E9514E-64C1-463E-A60D-F3702ADF387A}" type="parTrans" cxnId="{376E747F-BF15-48F8-BBEC-2D1EDEF06B74}">
      <dgm:prSet/>
      <dgm:spPr/>
      <dgm:t>
        <a:bodyPr/>
        <a:lstStyle/>
        <a:p>
          <a:endParaRPr lang="es-ES"/>
        </a:p>
      </dgm:t>
    </dgm:pt>
    <dgm:pt modelId="{712064E6-2DAA-4BA2-B01B-F010D5FF6A34}" type="sibTrans" cxnId="{376E747F-BF15-48F8-BBEC-2D1EDEF06B74}">
      <dgm:prSet/>
      <dgm:spPr/>
      <dgm:t>
        <a:bodyPr/>
        <a:lstStyle/>
        <a:p>
          <a:endParaRPr lang="es-ES"/>
        </a:p>
      </dgm:t>
    </dgm:pt>
    <dgm:pt modelId="{49943D9B-B841-4458-9A7E-522731B2C615}" type="pres">
      <dgm:prSet presAssocID="{CD57986C-AB81-4123-8981-915AA3FA4F29}" presName="Name0" presStyleCnt="0">
        <dgm:presLayoutVars>
          <dgm:dir/>
          <dgm:resizeHandles val="exact"/>
        </dgm:presLayoutVars>
      </dgm:prSet>
      <dgm:spPr/>
    </dgm:pt>
    <dgm:pt modelId="{088DACD1-72DA-41EB-A366-D89A4992A900}" type="pres">
      <dgm:prSet presAssocID="{7F0832FB-83AE-4FD1-BF39-BB35821961EB}" presName="Name5" presStyleLbl="vennNode1" presStyleIdx="0" presStyleCnt="3">
        <dgm:presLayoutVars>
          <dgm:bulletEnabled val="1"/>
        </dgm:presLayoutVars>
      </dgm:prSet>
      <dgm:spPr/>
    </dgm:pt>
    <dgm:pt modelId="{35F834B3-A56C-4641-98E5-BC544603327A}" type="pres">
      <dgm:prSet presAssocID="{F2E78F6B-1380-4D38-9F5A-F7156A181D60}" presName="space" presStyleCnt="0"/>
      <dgm:spPr/>
    </dgm:pt>
    <dgm:pt modelId="{B1887398-7D14-4163-AE62-221A12D4700E}" type="pres">
      <dgm:prSet presAssocID="{92067577-172C-43E5-B404-048C1855ED69}" presName="Name5" presStyleLbl="vennNode1" presStyleIdx="1" presStyleCnt="3">
        <dgm:presLayoutVars>
          <dgm:bulletEnabled val="1"/>
        </dgm:presLayoutVars>
      </dgm:prSet>
      <dgm:spPr/>
    </dgm:pt>
    <dgm:pt modelId="{F6D56748-763B-45C8-8422-37BE1DFE2A4B}" type="pres">
      <dgm:prSet presAssocID="{95E25B51-A386-46B7-BD7D-EFCEB4FF0F1F}" presName="space" presStyleCnt="0"/>
      <dgm:spPr/>
    </dgm:pt>
    <dgm:pt modelId="{1EDC4A7E-4585-4D6D-A945-6193D5CA9966}" type="pres">
      <dgm:prSet presAssocID="{E264441A-AA51-4739-B082-B1CB44C5CAC6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E3688806-45C7-4636-A85D-5DEE1AE9CF25}" srcId="{CD57986C-AB81-4123-8981-915AA3FA4F29}" destId="{92067577-172C-43E5-B404-048C1855ED69}" srcOrd="1" destOrd="0" parTransId="{7FA6BD91-18CF-44EB-82B4-4CE77FB0AD0E}" sibTransId="{95E25B51-A386-46B7-BD7D-EFCEB4FF0F1F}"/>
    <dgm:cxn modelId="{A00AAA19-CCA3-498E-9839-8C5FB7A2F759}" type="presOf" srcId="{92067577-172C-43E5-B404-048C1855ED69}" destId="{B1887398-7D14-4163-AE62-221A12D4700E}" srcOrd="0" destOrd="0" presId="urn:microsoft.com/office/officeart/2005/8/layout/venn3"/>
    <dgm:cxn modelId="{81DCF72D-ED30-4E2A-AA17-B0638326F777}" srcId="{CD57986C-AB81-4123-8981-915AA3FA4F29}" destId="{7F0832FB-83AE-4FD1-BF39-BB35821961EB}" srcOrd="0" destOrd="0" parTransId="{2A32C9CC-C92A-4036-8D85-4BC5506D6C50}" sibTransId="{F2E78F6B-1380-4D38-9F5A-F7156A181D60}"/>
    <dgm:cxn modelId="{5E115A45-BECD-4708-834B-BF9AE6D96486}" type="presOf" srcId="{CD57986C-AB81-4123-8981-915AA3FA4F29}" destId="{49943D9B-B841-4458-9A7E-522731B2C615}" srcOrd="0" destOrd="0" presId="urn:microsoft.com/office/officeart/2005/8/layout/venn3"/>
    <dgm:cxn modelId="{376E747F-BF15-48F8-BBEC-2D1EDEF06B74}" srcId="{CD57986C-AB81-4123-8981-915AA3FA4F29}" destId="{E264441A-AA51-4739-B082-B1CB44C5CAC6}" srcOrd="2" destOrd="0" parTransId="{E4E9514E-64C1-463E-A60D-F3702ADF387A}" sibTransId="{712064E6-2DAA-4BA2-B01B-F010D5FF6A34}"/>
    <dgm:cxn modelId="{FA57C4A9-A904-4C8B-93D9-B6448FD0BE33}" type="presOf" srcId="{7F0832FB-83AE-4FD1-BF39-BB35821961EB}" destId="{088DACD1-72DA-41EB-A366-D89A4992A900}" srcOrd="0" destOrd="0" presId="urn:microsoft.com/office/officeart/2005/8/layout/venn3"/>
    <dgm:cxn modelId="{5A90E0BA-2D8D-4DFE-8ED2-877D3F992A89}" type="presOf" srcId="{E264441A-AA51-4739-B082-B1CB44C5CAC6}" destId="{1EDC4A7E-4585-4D6D-A945-6193D5CA9966}" srcOrd="0" destOrd="0" presId="urn:microsoft.com/office/officeart/2005/8/layout/venn3"/>
    <dgm:cxn modelId="{6D0CA512-6560-4B40-A7C4-765850F47307}" type="presParOf" srcId="{49943D9B-B841-4458-9A7E-522731B2C615}" destId="{088DACD1-72DA-41EB-A366-D89A4992A900}" srcOrd="0" destOrd="0" presId="urn:microsoft.com/office/officeart/2005/8/layout/venn3"/>
    <dgm:cxn modelId="{B24B4894-D964-46A2-BCEF-4EB614D75912}" type="presParOf" srcId="{49943D9B-B841-4458-9A7E-522731B2C615}" destId="{35F834B3-A56C-4641-98E5-BC544603327A}" srcOrd="1" destOrd="0" presId="urn:microsoft.com/office/officeart/2005/8/layout/venn3"/>
    <dgm:cxn modelId="{46D0E549-79C5-4978-94C4-DAE5F6101296}" type="presParOf" srcId="{49943D9B-B841-4458-9A7E-522731B2C615}" destId="{B1887398-7D14-4163-AE62-221A12D4700E}" srcOrd="2" destOrd="0" presId="urn:microsoft.com/office/officeart/2005/8/layout/venn3"/>
    <dgm:cxn modelId="{8D4C7F91-80A6-4E0D-8BD1-3D94A910782E}" type="presParOf" srcId="{49943D9B-B841-4458-9A7E-522731B2C615}" destId="{F6D56748-763B-45C8-8422-37BE1DFE2A4B}" srcOrd="3" destOrd="0" presId="urn:microsoft.com/office/officeart/2005/8/layout/venn3"/>
    <dgm:cxn modelId="{A82E26D3-7441-4D3C-B44B-37D6AB1CE25E}" type="presParOf" srcId="{49943D9B-B841-4458-9A7E-522731B2C615}" destId="{1EDC4A7E-4585-4D6D-A945-6193D5CA9966}" srcOrd="4" destOrd="0" presId="urn:microsoft.com/office/officeart/2005/8/layout/venn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57986C-AB81-4123-8981-915AA3FA4F29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F0832FB-83AE-4FD1-BF39-BB35821961EB}">
      <dgm:prSet phldrT="[Texto]"/>
      <dgm:spPr>
        <a:solidFill>
          <a:srgbClr val="7030A0">
            <a:alpha val="50000"/>
          </a:srgb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 EXTRANJEROS EN TERRITORIO ECUATORIANO</a:t>
          </a:r>
        </a:p>
      </dgm:t>
    </dgm:pt>
    <dgm:pt modelId="{2A32C9CC-C92A-4036-8D85-4BC5506D6C50}" type="parTrans" cxnId="{81DCF72D-ED30-4E2A-AA17-B0638326F777}">
      <dgm:prSet/>
      <dgm:spPr/>
      <dgm:t>
        <a:bodyPr/>
        <a:lstStyle/>
        <a:p>
          <a:endParaRPr lang="es-ES"/>
        </a:p>
      </dgm:t>
    </dgm:pt>
    <dgm:pt modelId="{F2E78F6B-1380-4D38-9F5A-F7156A181D60}" type="sibTrans" cxnId="{81DCF72D-ED30-4E2A-AA17-B0638326F777}">
      <dgm:prSet/>
      <dgm:spPr/>
      <dgm:t>
        <a:bodyPr/>
        <a:lstStyle/>
        <a:p>
          <a:endParaRPr lang="es-ES"/>
        </a:p>
      </dgm:t>
    </dgm:pt>
    <dgm:pt modelId="{92067577-172C-43E5-B404-048C1855ED69}">
      <dgm:prSet phldrT="[Texto]"/>
      <dgm:spPr>
        <a:solidFill>
          <a:schemeClr val="accent5">
            <a:lumMod val="60000"/>
            <a:lumOff val="40000"/>
            <a:alpha val="50000"/>
          </a:schemeClr>
        </a:solidFill>
        <a:ln w="38100">
          <a:solidFill>
            <a:schemeClr val="tx1"/>
          </a:solidFill>
        </a:ln>
      </dgm:spPr>
      <dgm:t>
        <a:bodyPr/>
        <a:lstStyle/>
        <a:p>
          <a:r>
            <a:rPr lang="es-ES" dirty="0">
              <a:latin typeface="Cambria" panose="02040503050406030204" pitchFamily="18" charset="0"/>
              <a:ea typeface="Cambria" panose="02040503050406030204" pitchFamily="18" charset="0"/>
            </a:rPr>
            <a:t>IGUAL DERECHOS Y DEBERES</a:t>
          </a:r>
        </a:p>
      </dgm:t>
    </dgm:pt>
    <dgm:pt modelId="{7FA6BD91-18CF-44EB-82B4-4CE77FB0AD0E}" type="parTrans" cxnId="{E3688806-45C7-4636-A85D-5DEE1AE9CF25}">
      <dgm:prSet/>
      <dgm:spPr/>
      <dgm:t>
        <a:bodyPr/>
        <a:lstStyle/>
        <a:p>
          <a:endParaRPr lang="es-ES"/>
        </a:p>
      </dgm:t>
    </dgm:pt>
    <dgm:pt modelId="{95E25B51-A386-46B7-BD7D-EFCEB4FF0F1F}" type="sibTrans" cxnId="{E3688806-45C7-4636-A85D-5DEE1AE9CF25}">
      <dgm:prSet/>
      <dgm:spPr/>
      <dgm:t>
        <a:bodyPr/>
        <a:lstStyle/>
        <a:p>
          <a:endParaRPr lang="es-ES"/>
        </a:p>
      </dgm:t>
    </dgm:pt>
    <dgm:pt modelId="{49943D9B-B841-4458-9A7E-522731B2C615}" type="pres">
      <dgm:prSet presAssocID="{CD57986C-AB81-4123-8981-915AA3FA4F29}" presName="Name0" presStyleCnt="0">
        <dgm:presLayoutVars>
          <dgm:dir/>
          <dgm:resizeHandles val="exact"/>
        </dgm:presLayoutVars>
      </dgm:prSet>
      <dgm:spPr/>
    </dgm:pt>
    <dgm:pt modelId="{088DACD1-72DA-41EB-A366-D89A4992A900}" type="pres">
      <dgm:prSet presAssocID="{7F0832FB-83AE-4FD1-BF39-BB35821961EB}" presName="Name5" presStyleLbl="vennNode1" presStyleIdx="0" presStyleCnt="2">
        <dgm:presLayoutVars>
          <dgm:bulletEnabled val="1"/>
        </dgm:presLayoutVars>
      </dgm:prSet>
      <dgm:spPr/>
    </dgm:pt>
    <dgm:pt modelId="{35F834B3-A56C-4641-98E5-BC544603327A}" type="pres">
      <dgm:prSet presAssocID="{F2E78F6B-1380-4D38-9F5A-F7156A181D60}" presName="space" presStyleCnt="0"/>
      <dgm:spPr/>
    </dgm:pt>
    <dgm:pt modelId="{B1887398-7D14-4163-AE62-221A12D4700E}" type="pres">
      <dgm:prSet presAssocID="{92067577-172C-43E5-B404-048C1855ED69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E3688806-45C7-4636-A85D-5DEE1AE9CF25}" srcId="{CD57986C-AB81-4123-8981-915AA3FA4F29}" destId="{92067577-172C-43E5-B404-048C1855ED69}" srcOrd="1" destOrd="0" parTransId="{7FA6BD91-18CF-44EB-82B4-4CE77FB0AD0E}" sibTransId="{95E25B51-A386-46B7-BD7D-EFCEB4FF0F1F}"/>
    <dgm:cxn modelId="{A00AAA19-CCA3-498E-9839-8C5FB7A2F759}" type="presOf" srcId="{92067577-172C-43E5-B404-048C1855ED69}" destId="{B1887398-7D14-4163-AE62-221A12D4700E}" srcOrd="0" destOrd="0" presId="urn:microsoft.com/office/officeart/2005/8/layout/venn3"/>
    <dgm:cxn modelId="{81DCF72D-ED30-4E2A-AA17-B0638326F777}" srcId="{CD57986C-AB81-4123-8981-915AA3FA4F29}" destId="{7F0832FB-83AE-4FD1-BF39-BB35821961EB}" srcOrd="0" destOrd="0" parTransId="{2A32C9CC-C92A-4036-8D85-4BC5506D6C50}" sibTransId="{F2E78F6B-1380-4D38-9F5A-F7156A181D60}"/>
    <dgm:cxn modelId="{5E115A45-BECD-4708-834B-BF9AE6D96486}" type="presOf" srcId="{CD57986C-AB81-4123-8981-915AA3FA4F29}" destId="{49943D9B-B841-4458-9A7E-522731B2C615}" srcOrd="0" destOrd="0" presId="urn:microsoft.com/office/officeart/2005/8/layout/venn3"/>
    <dgm:cxn modelId="{FA57C4A9-A904-4C8B-93D9-B6448FD0BE33}" type="presOf" srcId="{7F0832FB-83AE-4FD1-BF39-BB35821961EB}" destId="{088DACD1-72DA-41EB-A366-D89A4992A900}" srcOrd="0" destOrd="0" presId="urn:microsoft.com/office/officeart/2005/8/layout/venn3"/>
    <dgm:cxn modelId="{6D0CA512-6560-4B40-A7C4-765850F47307}" type="presParOf" srcId="{49943D9B-B841-4458-9A7E-522731B2C615}" destId="{088DACD1-72DA-41EB-A366-D89A4992A900}" srcOrd="0" destOrd="0" presId="urn:microsoft.com/office/officeart/2005/8/layout/venn3"/>
    <dgm:cxn modelId="{B24B4894-D964-46A2-BCEF-4EB614D75912}" type="presParOf" srcId="{49943D9B-B841-4458-9A7E-522731B2C615}" destId="{35F834B3-A56C-4641-98E5-BC544603327A}" srcOrd="1" destOrd="0" presId="urn:microsoft.com/office/officeart/2005/8/layout/venn3"/>
    <dgm:cxn modelId="{46D0E549-79C5-4978-94C4-DAE5F6101296}" type="presParOf" srcId="{49943D9B-B841-4458-9A7E-522731B2C615}" destId="{B1887398-7D14-4163-AE62-221A12D4700E}" srcOrd="2" destOrd="0" presId="urn:microsoft.com/office/officeart/2005/8/layout/venn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DACD1-72DA-41EB-A366-D89A4992A900}">
      <dsp:nvSpPr>
        <dsp:cNvPr id="0" name=""/>
        <dsp:cNvSpPr/>
      </dsp:nvSpPr>
      <dsp:spPr>
        <a:xfrm>
          <a:off x="3112" y="975211"/>
          <a:ext cx="3122633" cy="3122633"/>
        </a:xfrm>
        <a:prstGeom prst="ellipse">
          <a:avLst/>
        </a:prstGeom>
        <a:solidFill>
          <a:srgbClr val="00B05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1849" tIns="43180" rIns="171849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>
              <a:latin typeface="Cambria" panose="02040503050406030204" pitchFamily="18" charset="0"/>
              <a:ea typeface="Cambria" panose="02040503050406030204" pitchFamily="18" charset="0"/>
            </a:rPr>
            <a:t>territorio</a:t>
          </a:r>
        </a:p>
      </dsp:txBody>
      <dsp:txXfrm>
        <a:off x="460411" y="1432510"/>
        <a:ext cx="2208035" cy="2208035"/>
      </dsp:txXfrm>
    </dsp:sp>
    <dsp:sp modelId="{B1887398-7D14-4163-AE62-221A12D4700E}">
      <dsp:nvSpPr>
        <dsp:cNvPr id="0" name=""/>
        <dsp:cNvSpPr/>
      </dsp:nvSpPr>
      <dsp:spPr>
        <a:xfrm>
          <a:off x="2501218" y="975211"/>
          <a:ext cx="3122633" cy="3122633"/>
        </a:xfrm>
        <a:prstGeom prst="ellipse">
          <a:avLst/>
        </a:prstGeom>
        <a:solidFill>
          <a:schemeClr val="accent3">
            <a:lumMod val="60000"/>
            <a:lumOff val="40000"/>
            <a:alpha val="50000"/>
          </a:scheme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1849" tIns="43180" rIns="171849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>
              <a:latin typeface="Cambria" panose="02040503050406030204" pitchFamily="18" charset="0"/>
              <a:ea typeface="Cambria" panose="02040503050406030204" pitchFamily="18" charset="0"/>
            </a:rPr>
            <a:t>población</a:t>
          </a:r>
        </a:p>
      </dsp:txBody>
      <dsp:txXfrm>
        <a:off x="2958517" y="1432510"/>
        <a:ext cx="2208035" cy="2208035"/>
      </dsp:txXfrm>
    </dsp:sp>
    <dsp:sp modelId="{1EDC4A7E-4585-4D6D-A945-6193D5CA9966}">
      <dsp:nvSpPr>
        <dsp:cNvPr id="0" name=""/>
        <dsp:cNvSpPr/>
      </dsp:nvSpPr>
      <dsp:spPr>
        <a:xfrm>
          <a:off x="4999325" y="975211"/>
          <a:ext cx="3122633" cy="3122633"/>
        </a:xfrm>
        <a:prstGeom prst="ellipse">
          <a:avLst/>
        </a:prstGeom>
        <a:solidFill>
          <a:srgbClr val="00B0F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1849" tIns="43180" rIns="171849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>
              <a:latin typeface="Cambria" panose="02040503050406030204" pitchFamily="18" charset="0"/>
              <a:ea typeface="Cambria" panose="02040503050406030204" pitchFamily="18" charset="0"/>
            </a:rPr>
            <a:t>soberanía</a:t>
          </a:r>
        </a:p>
      </dsp:txBody>
      <dsp:txXfrm>
        <a:off x="5456624" y="1432510"/>
        <a:ext cx="2208035" cy="2208035"/>
      </dsp:txXfrm>
    </dsp:sp>
    <dsp:sp modelId="{024D1451-96EC-449D-8537-C56A1C83A3B4}">
      <dsp:nvSpPr>
        <dsp:cNvPr id="0" name=""/>
        <dsp:cNvSpPr/>
      </dsp:nvSpPr>
      <dsp:spPr>
        <a:xfrm>
          <a:off x="7497431" y="975211"/>
          <a:ext cx="3122633" cy="3122633"/>
        </a:xfrm>
        <a:prstGeom prst="ellipse">
          <a:avLst/>
        </a:prstGeom>
        <a:solidFill>
          <a:srgbClr val="FFC00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1849" tIns="43180" rIns="171849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>
              <a:latin typeface="Cambria" panose="02040503050406030204" pitchFamily="18" charset="0"/>
              <a:ea typeface="Cambria" panose="02040503050406030204" pitchFamily="18" charset="0"/>
            </a:rPr>
            <a:t>gobierno</a:t>
          </a:r>
        </a:p>
      </dsp:txBody>
      <dsp:txXfrm>
        <a:off x="7954730" y="1432510"/>
        <a:ext cx="2208035" cy="2208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DACD1-72DA-41EB-A366-D89A4992A900}">
      <dsp:nvSpPr>
        <dsp:cNvPr id="0" name=""/>
        <dsp:cNvSpPr/>
      </dsp:nvSpPr>
      <dsp:spPr>
        <a:xfrm>
          <a:off x="793334" y="505"/>
          <a:ext cx="4113750" cy="4113750"/>
        </a:xfrm>
        <a:prstGeom prst="ellipse">
          <a:avLst/>
        </a:prstGeom>
        <a:solidFill>
          <a:srgbClr val="00B05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6393" tIns="43180" rIns="226393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>
              <a:latin typeface="Cambria" panose="02040503050406030204" pitchFamily="18" charset="0"/>
              <a:ea typeface="Cambria" panose="02040503050406030204" pitchFamily="18" charset="0"/>
            </a:rPr>
            <a:t> ECUADOR</a:t>
          </a:r>
        </a:p>
      </dsp:txBody>
      <dsp:txXfrm>
        <a:off x="1395779" y="602950"/>
        <a:ext cx="2908860" cy="2908860"/>
      </dsp:txXfrm>
    </dsp:sp>
    <dsp:sp modelId="{B1887398-7D14-4163-AE62-221A12D4700E}">
      <dsp:nvSpPr>
        <dsp:cNvPr id="0" name=""/>
        <dsp:cNvSpPr/>
      </dsp:nvSpPr>
      <dsp:spPr>
        <a:xfrm>
          <a:off x="4084335" y="505"/>
          <a:ext cx="4113750" cy="4113750"/>
        </a:xfrm>
        <a:prstGeom prst="ellipse">
          <a:avLst/>
        </a:prstGeom>
        <a:solidFill>
          <a:schemeClr val="accent3">
            <a:lumMod val="60000"/>
            <a:lumOff val="40000"/>
            <a:alpha val="50000"/>
          </a:scheme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6393" tIns="43180" rIns="226393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>
              <a:latin typeface="Cambria" panose="02040503050406030204" pitchFamily="18" charset="0"/>
              <a:ea typeface="Cambria" panose="02040503050406030204" pitchFamily="18" charset="0"/>
            </a:rPr>
            <a:t>TERRITORIO DE PAZ</a:t>
          </a:r>
        </a:p>
      </dsp:txBody>
      <dsp:txXfrm>
        <a:off x="4686780" y="602950"/>
        <a:ext cx="2908860" cy="29088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DACD1-72DA-41EB-A366-D89A4992A900}">
      <dsp:nvSpPr>
        <dsp:cNvPr id="0" name=""/>
        <dsp:cNvSpPr/>
      </dsp:nvSpPr>
      <dsp:spPr>
        <a:xfrm>
          <a:off x="4668" y="495404"/>
          <a:ext cx="4082246" cy="4082246"/>
        </a:xfrm>
        <a:prstGeom prst="ellipse">
          <a:avLst/>
        </a:prstGeom>
        <a:solidFill>
          <a:srgbClr val="7030A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4660" tIns="30480" rIns="22466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Cambria" panose="02040503050406030204" pitchFamily="18" charset="0"/>
              <a:ea typeface="Cambria" panose="02040503050406030204" pitchFamily="18" charset="0"/>
            </a:rPr>
            <a:t>NACIDOS EN ECUADOR</a:t>
          </a:r>
        </a:p>
      </dsp:txBody>
      <dsp:txXfrm>
        <a:off x="602499" y="1093235"/>
        <a:ext cx="2886584" cy="2886584"/>
      </dsp:txXfrm>
    </dsp:sp>
    <dsp:sp modelId="{B1887398-7D14-4163-AE62-221A12D4700E}">
      <dsp:nvSpPr>
        <dsp:cNvPr id="0" name=""/>
        <dsp:cNvSpPr/>
      </dsp:nvSpPr>
      <dsp:spPr>
        <a:xfrm>
          <a:off x="3270465" y="495404"/>
          <a:ext cx="4082246" cy="4082246"/>
        </a:xfrm>
        <a:prstGeom prst="ellipse">
          <a:avLst/>
        </a:prstGeom>
        <a:solidFill>
          <a:schemeClr val="accent3">
            <a:lumMod val="60000"/>
            <a:lumOff val="40000"/>
            <a:alpha val="50000"/>
          </a:scheme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4660" tIns="30480" rIns="22466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Cambria" panose="02040503050406030204" pitchFamily="18" charset="0"/>
              <a:ea typeface="Cambria" panose="02040503050406030204" pitchFamily="18" charset="0"/>
            </a:rPr>
            <a:t>NACIDOS EN EL EXTRANJERO DE PADRE O MADRE NACIDO EN EL ECUADOR</a:t>
          </a:r>
        </a:p>
      </dsp:txBody>
      <dsp:txXfrm>
        <a:off x="3868296" y="1093235"/>
        <a:ext cx="2886584" cy="2886584"/>
      </dsp:txXfrm>
    </dsp:sp>
    <dsp:sp modelId="{1EDC4A7E-4585-4D6D-A945-6193D5CA9966}">
      <dsp:nvSpPr>
        <dsp:cNvPr id="0" name=""/>
        <dsp:cNvSpPr/>
      </dsp:nvSpPr>
      <dsp:spPr>
        <a:xfrm>
          <a:off x="6536262" y="495404"/>
          <a:ext cx="4082246" cy="4082246"/>
        </a:xfrm>
        <a:prstGeom prst="ellipse">
          <a:avLst/>
        </a:prstGeom>
        <a:solidFill>
          <a:srgbClr val="FFC00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4660" tIns="30480" rIns="22466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Cambria" panose="02040503050406030204" pitchFamily="18" charset="0"/>
              <a:ea typeface="Cambria" panose="02040503050406030204" pitchFamily="18" charset="0"/>
            </a:rPr>
            <a:t>PERTENECIENTES A COMUNIDADES, PUEBLOS O NACIONALIDADES</a:t>
          </a:r>
        </a:p>
      </dsp:txBody>
      <dsp:txXfrm>
        <a:off x="7134093" y="1093235"/>
        <a:ext cx="2886584" cy="28865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DACD1-72DA-41EB-A366-D89A4992A900}">
      <dsp:nvSpPr>
        <dsp:cNvPr id="0" name=""/>
        <dsp:cNvSpPr/>
      </dsp:nvSpPr>
      <dsp:spPr>
        <a:xfrm>
          <a:off x="793334" y="505"/>
          <a:ext cx="4113750" cy="4113750"/>
        </a:xfrm>
        <a:prstGeom prst="ellipse">
          <a:avLst/>
        </a:prstGeom>
        <a:solidFill>
          <a:srgbClr val="7030A0">
            <a:alpha val="50000"/>
          </a:srgb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6393" tIns="36830" rIns="226393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 EXTRANJEROS EN TERRITORIO ECUATORIANO</a:t>
          </a:r>
        </a:p>
      </dsp:txBody>
      <dsp:txXfrm>
        <a:off x="1395779" y="602950"/>
        <a:ext cx="2908860" cy="2908860"/>
      </dsp:txXfrm>
    </dsp:sp>
    <dsp:sp modelId="{B1887398-7D14-4163-AE62-221A12D4700E}">
      <dsp:nvSpPr>
        <dsp:cNvPr id="0" name=""/>
        <dsp:cNvSpPr/>
      </dsp:nvSpPr>
      <dsp:spPr>
        <a:xfrm>
          <a:off x="4084335" y="505"/>
          <a:ext cx="4113750" cy="4113750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6393" tIns="36830" rIns="226393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latin typeface="Cambria" panose="02040503050406030204" pitchFamily="18" charset="0"/>
              <a:ea typeface="Cambria" panose="02040503050406030204" pitchFamily="18" charset="0"/>
            </a:rPr>
            <a:t>IGUAL DERECHOS Y DEBERES</a:t>
          </a:r>
        </a:p>
      </dsp:txBody>
      <dsp:txXfrm>
        <a:off x="4686780" y="602950"/>
        <a:ext cx="2908860" cy="2908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10/4/2021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1B2EE6B0-2736-47FE-83BA-3B61D66DAA8C}"/>
              </a:ext>
            </a:extLst>
          </p:cNvPr>
          <p:cNvSpPr/>
          <p:nvPr/>
        </p:nvSpPr>
        <p:spPr>
          <a:xfrm>
            <a:off x="0" y="-25127"/>
            <a:ext cx="12192000" cy="19031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82963" y="4899647"/>
            <a:ext cx="4009037" cy="555129"/>
          </a:xfrm>
        </p:spPr>
        <p:txBody>
          <a:bodyPr>
            <a:noAutofit/>
          </a:bodyPr>
          <a:lstStyle/>
          <a:p>
            <a:r>
              <a:rPr lang="es-ES" sz="2400" dirty="0">
                <a:latin typeface="Cambria" panose="02040503050406030204" pitchFamily="18" charset="0"/>
                <a:ea typeface="Cambria" panose="02040503050406030204" pitchFamily="18" charset="0"/>
              </a:rPr>
              <a:t>Ab. Juan Javier Arroyo C.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75" y="-25127"/>
            <a:ext cx="1903140" cy="190314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764175" y="2923569"/>
            <a:ext cx="10659291" cy="125639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ELEMENTOS CONSTITUTIVOS DEL ESTADO ECUATORIANO</a:t>
            </a:r>
            <a:endParaRPr lang="en-US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2F1180D-8745-4F90-860C-3E92120174BC}"/>
              </a:ext>
            </a:extLst>
          </p:cNvPr>
          <p:cNvSpPr/>
          <p:nvPr/>
        </p:nvSpPr>
        <p:spPr>
          <a:xfrm>
            <a:off x="0" y="5526157"/>
            <a:ext cx="12192000" cy="13318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72B490B-8C25-4EB7-82B3-2F878A848A25}"/>
              </a:ext>
            </a:extLst>
          </p:cNvPr>
          <p:cNvSpPr/>
          <p:nvPr/>
        </p:nvSpPr>
        <p:spPr>
          <a:xfrm>
            <a:off x="916667" y="5620973"/>
            <a:ext cx="143507" cy="12370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B1A44A8-02D8-4FF6-B09A-6A9407B8E317}"/>
              </a:ext>
            </a:extLst>
          </p:cNvPr>
          <p:cNvSpPr/>
          <p:nvPr/>
        </p:nvSpPr>
        <p:spPr>
          <a:xfrm>
            <a:off x="10888928" y="-25130"/>
            <a:ext cx="122665" cy="18279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690EE2B-5637-4BBD-BDF8-6E221864E0C7}"/>
              </a:ext>
            </a:extLst>
          </p:cNvPr>
          <p:cNvSpPr/>
          <p:nvPr/>
        </p:nvSpPr>
        <p:spPr>
          <a:xfrm>
            <a:off x="11052451" y="-25128"/>
            <a:ext cx="122665" cy="182792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0039C55-6DD8-453B-9E8C-17514C262BC5}"/>
              </a:ext>
            </a:extLst>
          </p:cNvPr>
          <p:cNvSpPr/>
          <p:nvPr/>
        </p:nvSpPr>
        <p:spPr>
          <a:xfrm>
            <a:off x="11215974" y="-25131"/>
            <a:ext cx="122665" cy="18279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3232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403AE-1C4E-4E8F-A300-49FD2C5B1BEB}"/>
              </a:ext>
            </a:extLst>
          </p:cNvPr>
          <p:cNvSpPr txBox="1">
            <a:spLocks/>
          </p:cNvSpPr>
          <p:nvPr/>
        </p:nvSpPr>
        <p:spPr>
          <a:xfrm>
            <a:off x="730240" y="851769"/>
            <a:ext cx="10659291" cy="110908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ELEMENTOS CONSTITUTIVOS DEL ESTADO ECUATORIANO</a:t>
            </a:r>
            <a:endParaRPr lang="en-US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2DC3DF21-2A2B-417C-A47C-A042F36EFF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117586"/>
              </p:ext>
            </p:extLst>
          </p:nvPr>
        </p:nvGraphicFramePr>
        <p:xfrm>
          <a:off x="784411" y="1237028"/>
          <a:ext cx="10623177" cy="507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1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5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2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6ECE837-5341-47C5-B885-4D43976B508C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8C3E144-A7F7-4588-800F-77FC71400AD8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5996171" y="1662581"/>
            <a:ext cx="0" cy="2282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758011E-F8FC-4678-B046-CBE641DCE3AB}"/>
              </a:ext>
            </a:extLst>
          </p:cNvPr>
          <p:cNvCxnSpPr>
            <a:cxnSpLocks/>
          </p:cNvCxnSpPr>
          <p:nvPr/>
        </p:nvCxnSpPr>
        <p:spPr>
          <a:xfrm>
            <a:off x="6003311" y="2983496"/>
            <a:ext cx="0" cy="27550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6E677D1-ACA2-46E5-811F-6B85AA71B6A6}"/>
              </a:ext>
            </a:extLst>
          </p:cNvPr>
          <p:cNvCxnSpPr>
            <a:cxnSpLocks/>
          </p:cNvCxnSpPr>
          <p:nvPr/>
        </p:nvCxnSpPr>
        <p:spPr>
          <a:xfrm>
            <a:off x="387369" y="5821639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D131022D-CE88-49F0-98DF-0F72573B0A89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717327" y="5788509"/>
            <a:ext cx="875860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45B4890-100B-4241-A55E-AC5105E1FBF9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7601431" y="5788509"/>
            <a:ext cx="875861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26AB2F6-6C7E-4539-B352-60DD5681765A}"/>
              </a:ext>
            </a:extLst>
          </p:cNvPr>
          <p:cNvCxnSpPr>
            <a:cxnSpLocks/>
          </p:cNvCxnSpPr>
          <p:nvPr/>
        </p:nvCxnSpPr>
        <p:spPr>
          <a:xfrm>
            <a:off x="11313096" y="5808388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70A5FDB-5C2B-4B7F-A11A-37D3128F7C91}"/>
              </a:ext>
            </a:extLst>
          </p:cNvPr>
          <p:cNvCxnSpPr>
            <a:cxnSpLocks/>
          </p:cNvCxnSpPr>
          <p:nvPr/>
        </p:nvCxnSpPr>
        <p:spPr>
          <a:xfrm>
            <a:off x="387369" y="4397031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E6700F3-3537-4674-9495-CF4A3A0BC457}"/>
              </a:ext>
            </a:extLst>
          </p:cNvPr>
          <p:cNvCxnSpPr>
            <a:cxnSpLocks/>
          </p:cNvCxnSpPr>
          <p:nvPr/>
        </p:nvCxnSpPr>
        <p:spPr>
          <a:xfrm>
            <a:off x="11313096" y="4397031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4ADC0C01-9447-4829-927B-0E6C69B935C6}"/>
              </a:ext>
            </a:extLst>
          </p:cNvPr>
          <p:cNvCxnSpPr>
            <a:cxnSpLocks/>
          </p:cNvCxnSpPr>
          <p:nvPr/>
        </p:nvCxnSpPr>
        <p:spPr>
          <a:xfrm>
            <a:off x="3717327" y="4403657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FBD672A8-14D1-4C1A-B327-79DAD36AD53F}"/>
              </a:ext>
            </a:extLst>
          </p:cNvPr>
          <p:cNvCxnSpPr>
            <a:cxnSpLocks/>
          </p:cNvCxnSpPr>
          <p:nvPr/>
        </p:nvCxnSpPr>
        <p:spPr>
          <a:xfrm>
            <a:off x="7601431" y="4403657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D6C68D10-81D5-49B2-93B6-67A9066FEE66}"/>
              </a:ext>
            </a:extLst>
          </p:cNvPr>
          <p:cNvSpPr/>
          <p:nvPr/>
        </p:nvSpPr>
        <p:spPr>
          <a:xfrm>
            <a:off x="4492049" y="469885"/>
            <a:ext cx="3008244" cy="1192696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Elementos Constitutivos del Estado Ecuatoriano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7F6B682C-2348-4116-9C5C-F6BB6BDD4E9A}"/>
              </a:ext>
            </a:extLst>
          </p:cNvPr>
          <p:cNvSpPr/>
          <p:nvPr/>
        </p:nvSpPr>
        <p:spPr>
          <a:xfrm>
            <a:off x="4492049" y="1890787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PRINCIPIOS FUNDAMENTALES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A06CDBC6-A0A1-4138-86E6-574B71BC5D75}"/>
              </a:ext>
            </a:extLst>
          </p:cNvPr>
          <p:cNvSpPr/>
          <p:nvPr/>
        </p:nvSpPr>
        <p:spPr>
          <a:xfrm>
            <a:off x="709083" y="3784261"/>
            <a:ext cx="3008244" cy="1192696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FORMA DE ESTADO Y GOBIERNO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58DDC175-AC72-415F-BB21-A28E8C73D1F9}"/>
              </a:ext>
            </a:extLst>
          </p:cNvPr>
          <p:cNvSpPr/>
          <p:nvPr/>
        </p:nvSpPr>
        <p:spPr>
          <a:xfrm>
            <a:off x="4593187" y="3784261"/>
            <a:ext cx="3008244" cy="1192696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SÍMBOLOS PATRIOS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E91C3BBE-5D5F-4EF8-B2CE-CD618749BB1B}"/>
              </a:ext>
            </a:extLst>
          </p:cNvPr>
          <p:cNvSpPr/>
          <p:nvPr/>
        </p:nvSpPr>
        <p:spPr>
          <a:xfrm>
            <a:off x="8477292" y="3784261"/>
            <a:ext cx="3008244" cy="1192696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IDIOMAS OFICIALES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8C5B4383-D0E1-4B1D-86E9-954C843C9064}"/>
              </a:ext>
            </a:extLst>
          </p:cNvPr>
          <p:cNvSpPr/>
          <p:nvPr/>
        </p:nvSpPr>
        <p:spPr>
          <a:xfrm>
            <a:off x="709083" y="5195419"/>
            <a:ext cx="3008244" cy="1192696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DEBERES DEL ESTADO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1BFACF83-9C10-4338-8C6C-7E311BE73BAA}"/>
              </a:ext>
            </a:extLst>
          </p:cNvPr>
          <p:cNvSpPr/>
          <p:nvPr/>
        </p:nvSpPr>
        <p:spPr>
          <a:xfrm>
            <a:off x="4593187" y="5195419"/>
            <a:ext cx="3008244" cy="1192696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TERRITORIO DEL ESTADO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ED45861C-1F6E-4725-B3A7-450D62B724BC}"/>
              </a:ext>
            </a:extLst>
          </p:cNvPr>
          <p:cNvSpPr/>
          <p:nvPr/>
        </p:nvSpPr>
        <p:spPr>
          <a:xfrm>
            <a:off x="8477292" y="5195419"/>
            <a:ext cx="3008244" cy="1192696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TERRITORIO DE PAZ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AE60FBD-F99A-43C2-9CC7-6DCB975E227B}"/>
              </a:ext>
            </a:extLst>
          </p:cNvPr>
          <p:cNvCxnSpPr>
            <a:cxnSpLocks/>
          </p:cNvCxnSpPr>
          <p:nvPr/>
        </p:nvCxnSpPr>
        <p:spPr>
          <a:xfrm flipH="1" flipV="1">
            <a:off x="354753" y="3247406"/>
            <a:ext cx="11449877" cy="115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50C49EBB-E831-4234-9000-ECA0523DD2B1}"/>
              </a:ext>
            </a:extLst>
          </p:cNvPr>
          <p:cNvCxnSpPr>
            <a:cxnSpLocks/>
          </p:cNvCxnSpPr>
          <p:nvPr/>
        </p:nvCxnSpPr>
        <p:spPr>
          <a:xfrm>
            <a:off x="357372" y="3272251"/>
            <a:ext cx="0" cy="25493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0A4B7B5B-73D5-46E5-96B9-784A16B8F0AD}"/>
              </a:ext>
            </a:extLst>
          </p:cNvPr>
          <p:cNvCxnSpPr>
            <a:cxnSpLocks/>
          </p:cNvCxnSpPr>
          <p:nvPr/>
        </p:nvCxnSpPr>
        <p:spPr>
          <a:xfrm>
            <a:off x="11837246" y="3272251"/>
            <a:ext cx="0" cy="2516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040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D34FDE59-F344-4B9A-8D1A-3D7CEF065A58}"/>
              </a:ext>
            </a:extLst>
          </p:cNvPr>
          <p:cNvCxnSpPr>
            <a:cxnSpLocks/>
          </p:cNvCxnSpPr>
          <p:nvPr/>
        </p:nvCxnSpPr>
        <p:spPr>
          <a:xfrm>
            <a:off x="7332024" y="2487135"/>
            <a:ext cx="99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3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7DD122C7-A1F7-4CB8-AC06-863A0A3FC98F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4723093" y="4177234"/>
            <a:ext cx="2608931" cy="2956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AE6BEE0D-972F-4DCD-BD5D-E3A77FFF2CD9}"/>
              </a:ext>
            </a:extLst>
          </p:cNvPr>
          <p:cNvCxnSpPr>
            <a:cxnSpLocks/>
            <a:stCxn id="38" idx="2"/>
            <a:endCxn id="39" idx="0"/>
          </p:cNvCxnSpPr>
          <p:nvPr/>
        </p:nvCxnSpPr>
        <p:spPr>
          <a:xfrm>
            <a:off x="5996171" y="1662581"/>
            <a:ext cx="0" cy="2282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A6025D8-F76A-4D27-B6D3-E677B6859524}"/>
              </a:ext>
            </a:extLst>
          </p:cNvPr>
          <p:cNvCxnSpPr>
            <a:cxnSpLocks/>
          </p:cNvCxnSpPr>
          <p:nvPr/>
        </p:nvCxnSpPr>
        <p:spPr>
          <a:xfrm>
            <a:off x="6003311" y="2983496"/>
            <a:ext cx="0" cy="27550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364F1642-5E61-45CC-AAE2-9ACB3FA6FEBC}"/>
              </a:ext>
            </a:extLst>
          </p:cNvPr>
          <p:cNvCxnSpPr>
            <a:cxnSpLocks/>
            <a:endCxn id="42" idx="1"/>
          </p:cNvCxnSpPr>
          <p:nvPr/>
        </p:nvCxnSpPr>
        <p:spPr>
          <a:xfrm>
            <a:off x="352135" y="5588392"/>
            <a:ext cx="136271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B307367-0A5B-4B22-8C3B-DC99C840A1AE}"/>
              </a:ext>
            </a:extLst>
          </p:cNvPr>
          <p:cNvCxnSpPr>
            <a:cxnSpLocks/>
            <a:stCxn id="42" idx="3"/>
            <a:endCxn id="43" idx="1"/>
          </p:cNvCxnSpPr>
          <p:nvPr/>
        </p:nvCxnSpPr>
        <p:spPr>
          <a:xfrm>
            <a:off x="4723093" y="5588392"/>
            <a:ext cx="2557667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8ABAA7E-9EA2-495A-867E-04BD2F718EB2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10289004" y="5591650"/>
            <a:ext cx="1545624" cy="198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796D45E6-59BF-4048-80F7-CEB9FD0C73BA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384751" y="4177234"/>
            <a:ext cx="133009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1052E98F-28B4-4942-BC00-98006EBCB84A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10289004" y="4180492"/>
            <a:ext cx="1545624" cy="1968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75A3097C-EE30-456E-92F2-F58122C7A6CA}"/>
              </a:ext>
            </a:extLst>
          </p:cNvPr>
          <p:cNvCxnSpPr>
            <a:cxnSpLocks/>
          </p:cNvCxnSpPr>
          <p:nvPr/>
        </p:nvCxnSpPr>
        <p:spPr>
          <a:xfrm>
            <a:off x="3714709" y="4206798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3218CFB6-23B7-4043-8977-E231F5D31310}"/>
              </a:ext>
            </a:extLst>
          </p:cNvPr>
          <p:cNvSpPr/>
          <p:nvPr/>
        </p:nvSpPr>
        <p:spPr>
          <a:xfrm>
            <a:off x="4492049" y="469885"/>
            <a:ext cx="3008244" cy="1192696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Elementos Constitutivos del Estado Ecuatoriano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8EECF118-9F25-4CDA-B6DC-DF236C8C7267}"/>
              </a:ext>
            </a:extLst>
          </p:cNvPr>
          <p:cNvSpPr/>
          <p:nvPr/>
        </p:nvSpPr>
        <p:spPr>
          <a:xfrm>
            <a:off x="4492049" y="1890787"/>
            <a:ext cx="3008244" cy="1192696"/>
          </a:xfrm>
          <a:prstGeom prst="round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CIUDADANAS Y CIUDADANOS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9447438A-4A2C-44DF-B75C-27E49BE5AABC}"/>
              </a:ext>
            </a:extLst>
          </p:cNvPr>
          <p:cNvSpPr/>
          <p:nvPr/>
        </p:nvSpPr>
        <p:spPr>
          <a:xfrm>
            <a:off x="1714849" y="3580886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NACIONALIDAD ECUATORIANA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A002E926-2911-4FDE-924B-2ABC8636ABCA}"/>
              </a:ext>
            </a:extLst>
          </p:cNvPr>
          <p:cNvSpPr/>
          <p:nvPr/>
        </p:nvSpPr>
        <p:spPr>
          <a:xfrm>
            <a:off x="7280760" y="3584144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ECUATORIANOS POR NACIMIENTO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4C6F2247-E6A5-4533-AAF6-7C9F8DB2175C}"/>
              </a:ext>
            </a:extLst>
          </p:cNvPr>
          <p:cNvSpPr/>
          <p:nvPr/>
        </p:nvSpPr>
        <p:spPr>
          <a:xfrm>
            <a:off x="1714849" y="4992044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ECUATORIANOS POR NATURALIZACIÓN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61C70BEC-67C6-43A3-A5A7-2DEE2BC878B9}"/>
              </a:ext>
            </a:extLst>
          </p:cNvPr>
          <p:cNvSpPr/>
          <p:nvPr/>
        </p:nvSpPr>
        <p:spPr>
          <a:xfrm>
            <a:off x="7280760" y="4995302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IGUALDAD DE DERECHOS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7F68FF55-AFFE-4A08-A791-A5C3F1647326}"/>
              </a:ext>
            </a:extLst>
          </p:cNvPr>
          <p:cNvCxnSpPr>
            <a:cxnSpLocks/>
          </p:cNvCxnSpPr>
          <p:nvPr/>
        </p:nvCxnSpPr>
        <p:spPr>
          <a:xfrm flipH="1" flipV="1">
            <a:off x="354753" y="3247406"/>
            <a:ext cx="11449877" cy="115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191C06D1-5AC5-4E91-AB5B-CBF776792FDA}"/>
              </a:ext>
            </a:extLst>
          </p:cNvPr>
          <p:cNvCxnSpPr>
            <a:cxnSpLocks/>
          </p:cNvCxnSpPr>
          <p:nvPr/>
        </p:nvCxnSpPr>
        <p:spPr>
          <a:xfrm>
            <a:off x="357372" y="3272251"/>
            <a:ext cx="0" cy="231614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68ED2665-A3F0-4496-893B-45DE296E1779}"/>
              </a:ext>
            </a:extLst>
          </p:cNvPr>
          <p:cNvCxnSpPr>
            <a:cxnSpLocks/>
          </p:cNvCxnSpPr>
          <p:nvPr/>
        </p:nvCxnSpPr>
        <p:spPr>
          <a:xfrm>
            <a:off x="11837246" y="3272251"/>
            <a:ext cx="0" cy="23392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>
            <a:extLst>
              <a:ext uri="{FF2B5EF4-FFF2-40B4-BE49-F238E27FC236}">
                <a16:creationId xmlns:a16="http://schemas.microsoft.com/office/drawing/2014/main" id="{44353CA1-897F-48E5-B1A8-72D411A4755A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078BED6C-54E4-4669-B969-762C7A487B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37"/>
          <a:stretch/>
        </p:blipFill>
        <p:spPr>
          <a:xfrm>
            <a:off x="7998613" y="918015"/>
            <a:ext cx="3842672" cy="216281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269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4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A6D63F6-2749-4492-8D71-EB3A5C95786C}"/>
              </a:ext>
            </a:extLst>
          </p:cNvPr>
          <p:cNvCxnSpPr>
            <a:cxnSpLocks/>
          </p:cNvCxnSpPr>
          <p:nvPr/>
        </p:nvCxnSpPr>
        <p:spPr>
          <a:xfrm>
            <a:off x="7500293" y="2387138"/>
            <a:ext cx="9966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A74E07D-798F-485F-9381-00D3E65B7349}"/>
              </a:ext>
            </a:extLst>
          </p:cNvPr>
          <p:cNvCxnSpPr>
            <a:cxnSpLocks/>
          </p:cNvCxnSpPr>
          <p:nvPr/>
        </p:nvCxnSpPr>
        <p:spPr>
          <a:xfrm>
            <a:off x="3716018" y="5983859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AE2CEE7-F1CD-45BC-94B8-B4BC070D4EBF}"/>
              </a:ext>
            </a:extLst>
          </p:cNvPr>
          <p:cNvCxnSpPr>
            <a:cxnSpLocks/>
          </p:cNvCxnSpPr>
          <p:nvPr/>
        </p:nvCxnSpPr>
        <p:spPr>
          <a:xfrm>
            <a:off x="3716018" y="4881734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FF02851-801A-4D86-8AA4-071DB86D68F3}"/>
              </a:ext>
            </a:extLst>
          </p:cNvPr>
          <p:cNvCxnSpPr>
            <a:cxnSpLocks/>
          </p:cNvCxnSpPr>
          <p:nvPr/>
        </p:nvCxnSpPr>
        <p:spPr>
          <a:xfrm>
            <a:off x="7621073" y="5999721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ED131693-37B1-453F-BD24-53AED6CF020B}"/>
              </a:ext>
            </a:extLst>
          </p:cNvPr>
          <p:cNvCxnSpPr>
            <a:cxnSpLocks/>
          </p:cNvCxnSpPr>
          <p:nvPr/>
        </p:nvCxnSpPr>
        <p:spPr>
          <a:xfrm>
            <a:off x="354753" y="4892615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C14D4BA8-01C9-412C-9A4D-90C2D1642000}"/>
              </a:ext>
            </a:extLst>
          </p:cNvPr>
          <p:cNvCxnSpPr>
            <a:cxnSpLocks/>
          </p:cNvCxnSpPr>
          <p:nvPr/>
        </p:nvCxnSpPr>
        <p:spPr>
          <a:xfrm>
            <a:off x="10961386" y="4876315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B3FAC9AB-E397-429D-B21D-3C6565AD3226}"/>
              </a:ext>
            </a:extLst>
          </p:cNvPr>
          <p:cNvCxnSpPr>
            <a:cxnSpLocks/>
            <a:stCxn id="56" idx="2"/>
            <a:endCxn id="57" idx="0"/>
          </p:cNvCxnSpPr>
          <p:nvPr/>
        </p:nvCxnSpPr>
        <p:spPr>
          <a:xfrm>
            <a:off x="5996171" y="1545891"/>
            <a:ext cx="0" cy="2282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0ADF754E-8AD6-41A8-BF39-C27E8F56B1FF}"/>
              </a:ext>
            </a:extLst>
          </p:cNvPr>
          <p:cNvCxnSpPr>
            <a:cxnSpLocks/>
          </p:cNvCxnSpPr>
          <p:nvPr/>
        </p:nvCxnSpPr>
        <p:spPr>
          <a:xfrm>
            <a:off x="6003311" y="2866806"/>
            <a:ext cx="0" cy="26391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79CA4BDC-133F-4EFF-A2CB-4339C7794ADD}"/>
              </a:ext>
            </a:extLst>
          </p:cNvPr>
          <p:cNvCxnSpPr>
            <a:cxnSpLocks/>
          </p:cNvCxnSpPr>
          <p:nvPr/>
        </p:nvCxnSpPr>
        <p:spPr>
          <a:xfrm>
            <a:off x="354753" y="6079394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1AD5DD0E-E0CE-4251-85D4-A7482865504F}"/>
              </a:ext>
            </a:extLst>
          </p:cNvPr>
          <p:cNvCxnSpPr>
            <a:cxnSpLocks/>
          </p:cNvCxnSpPr>
          <p:nvPr/>
        </p:nvCxnSpPr>
        <p:spPr>
          <a:xfrm flipV="1">
            <a:off x="7600122" y="4908718"/>
            <a:ext cx="875860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6B9C4A58-D2D0-4161-90FC-1E6CE62237AF}"/>
              </a:ext>
            </a:extLst>
          </p:cNvPr>
          <p:cNvCxnSpPr>
            <a:cxnSpLocks/>
          </p:cNvCxnSpPr>
          <p:nvPr/>
        </p:nvCxnSpPr>
        <p:spPr>
          <a:xfrm>
            <a:off x="11313096" y="6079394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2DDA7123-DA6C-4E85-B6AF-946F5AF9F735}"/>
              </a:ext>
            </a:extLst>
          </p:cNvPr>
          <p:cNvCxnSpPr>
            <a:cxnSpLocks/>
          </p:cNvCxnSpPr>
          <p:nvPr/>
        </p:nvCxnSpPr>
        <p:spPr>
          <a:xfrm>
            <a:off x="354753" y="3789021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0F9BAEAE-0CB2-484D-B854-1BF7BD7B9EC3}"/>
              </a:ext>
            </a:extLst>
          </p:cNvPr>
          <p:cNvCxnSpPr>
            <a:cxnSpLocks/>
          </p:cNvCxnSpPr>
          <p:nvPr/>
        </p:nvCxnSpPr>
        <p:spPr>
          <a:xfrm>
            <a:off x="11280480" y="3769749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EBD6B93B-F70B-454D-B245-ED61A659A274}"/>
              </a:ext>
            </a:extLst>
          </p:cNvPr>
          <p:cNvCxnSpPr>
            <a:cxnSpLocks/>
          </p:cNvCxnSpPr>
          <p:nvPr/>
        </p:nvCxnSpPr>
        <p:spPr>
          <a:xfrm>
            <a:off x="3716018" y="3789021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A19B3D97-1719-438E-A49E-AA00CE337B6C}"/>
              </a:ext>
            </a:extLst>
          </p:cNvPr>
          <p:cNvCxnSpPr>
            <a:cxnSpLocks/>
          </p:cNvCxnSpPr>
          <p:nvPr/>
        </p:nvCxnSpPr>
        <p:spPr>
          <a:xfrm>
            <a:off x="7600123" y="3811747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ángulo: esquinas redondeadas 55">
            <a:extLst>
              <a:ext uri="{FF2B5EF4-FFF2-40B4-BE49-F238E27FC236}">
                <a16:creationId xmlns:a16="http://schemas.microsoft.com/office/drawing/2014/main" id="{B9EA00A5-2FC4-479E-8889-4BBF9F3F6DAA}"/>
              </a:ext>
            </a:extLst>
          </p:cNvPr>
          <p:cNvSpPr/>
          <p:nvPr/>
        </p:nvSpPr>
        <p:spPr>
          <a:xfrm>
            <a:off x="4492049" y="353195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PRINCIPIOS FUNDAMENTALES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A51C41F1-5DA6-4BDA-BD1E-08818E660568}"/>
              </a:ext>
            </a:extLst>
          </p:cNvPr>
          <p:cNvSpPr/>
          <p:nvPr/>
        </p:nvSpPr>
        <p:spPr>
          <a:xfrm>
            <a:off x="4492049" y="1774097"/>
            <a:ext cx="3008244" cy="1192696"/>
          </a:xfrm>
          <a:prstGeom prst="round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FORMA DE ESTADO Y GOBIERNO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EC4F8EB1-C9E0-4ACA-A5F6-E9753F571A4D}"/>
              </a:ext>
            </a:extLst>
          </p:cNvPr>
          <p:cNvSpPr/>
          <p:nvPr/>
        </p:nvSpPr>
        <p:spPr>
          <a:xfrm>
            <a:off x="707774" y="3358922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ESTADO CONSTITUCIONAL DE DERECHOS Y JUSTICIA</a:t>
            </a:r>
            <a:endParaRPr lang="es-EC" sz="17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9" name="Rectángulo: esquinas redondeadas 58">
            <a:extLst>
              <a:ext uri="{FF2B5EF4-FFF2-40B4-BE49-F238E27FC236}">
                <a16:creationId xmlns:a16="http://schemas.microsoft.com/office/drawing/2014/main" id="{368206B1-D386-4BB1-ACE5-BB17F2651E8A}"/>
              </a:ext>
            </a:extLst>
          </p:cNvPr>
          <p:cNvSpPr/>
          <p:nvPr/>
        </p:nvSpPr>
        <p:spPr>
          <a:xfrm>
            <a:off x="4591878" y="3358922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SOCIAL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9BD67715-E1C3-4B0F-9998-8084E7D67B5E}"/>
              </a:ext>
            </a:extLst>
          </p:cNvPr>
          <p:cNvSpPr/>
          <p:nvPr/>
        </p:nvSpPr>
        <p:spPr>
          <a:xfrm>
            <a:off x="8475983" y="3358922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DEMOCRÁTICO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8C5CC93E-C9FB-44AF-8807-64B9601FF232}"/>
              </a:ext>
            </a:extLst>
          </p:cNvPr>
          <p:cNvSpPr/>
          <p:nvPr/>
        </p:nvSpPr>
        <p:spPr>
          <a:xfrm>
            <a:off x="707774" y="4465488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SOBERANO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18549FCF-7466-43C6-AA2A-B0D1E716C5E5}"/>
              </a:ext>
            </a:extLst>
          </p:cNvPr>
          <p:cNvSpPr/>
          <p:nvPr/>
        </p:nvSpPr>
        <p:spPr>
          <a:xfrm>
            <a:off x="4591878" y="4465488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INDEPENDIENTE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D6A85E25-A54A-4EA4-B98A-EC3365022F21}"/>
              </a:ext>
            </a:extLst>
          </p:cNvPr>
          <p:cNvSpPr/>
          <p:nvPr/>
        </p:nvSpPr>
        <p:spPr>
          <a:xfrm>
            <a:off x="8475983" y="4465488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UNITARIO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21771DEB-6F66-48B3-97DF-E39275FD0B53}"/>
              </a:ext>
            </a:extLst>
          </p:cNvPr>
          <p:cNvCxnSpPr>
            <a:cxnSpLocks/>
          </p:cNvCxnSpPr>
          <p:nvPr/>
        </p:nvCxnSpPr>
        <p:spPr>
          <a:xfrm flipH="1" flipV="1">
            <a:off x="354753" y="3130716"/>
            <a:ext cx="11449877" cy="115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>
            <a:extLst>
              <a:ext uri="{FF2B5EF4-FFF2-40B4-BE49-F238E27FC236}">
                <a16:creationId xmlns:a16="http://schemas.microsoft.com/office/drawing/2014/main" id="{946D198F-F2E5-4768-A7D8-E460377CA340}"/>
              </a:ext>
            </a:extLst>
          </p:cNvPr>
          <p:cNvCxnSpPr>
            <a:cxnSpLocks/>
          </p:cNvCxnSpPr>
          <p:nvPr/>
        </p:nvCxnSpPr>
        <p:spPr>
          <a:xfrm flipH="1">
            <a:off x="354753" y="3155561"/>
            <a:ext cx="2619" cy="292383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60C7367F-9FD6-48D5-9A9D-AD6813B24ECF}"/>
              </a:ext>
            </a:extLst>
          </p:cNvPr>
          <p:cNvCxnSpPr>
            <a:cxnSpLocks/>
          </p:cNvCxnSpPr>
          <p:nvPr/>
        </p:nvCxnSpPr>
        <p:spPr>
          <a:xfrm>
            <a:off x="11837246" y="3155561"/>
            <a:ext cx="0" cy="292383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899C1136-BFE5-4469-AA6B-E55D6892E4C7}"/>
              </a:ext>
            </a:extLst>
          </p:cNvPr>
          <p:cNvSpPr/>
          <p:nvPr/>
        </p:nvSpPr>
        <p:spPr>
          <a:xfrm>
            <a:off x="707774" y="5588894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INTERCULTURAL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6264D8F7-9E86-4D34-9CA0-4C90B0C099A9}"/>
              </a:ext>
            </a:extLst>
          </p:cNvPr>
          <p:cNvSpPr/>
          <p:nvPr/>
        </p:nvSpPr>
        <p:spPr>
          <a:xfrm>
            <a:off x="4591878" y="5588894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PLURINACIONAL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9" name="Rectángulo: esquinas redondeadas 68">
            <a:extLst>
              <a:ext uri="{FF2B5EF4-FFF2-40B4-BE49-F238E27FC236}">
                <a16:creationId xmlns:a16="http://schemas.microsoft.com/office/drawing/2014/main" id="{BB6126ED-A7DD-42E9-A29E-E939569D9958}"/>
              </a:ext>
            </a:extLst>
          </p:cNvPr>
          <p:cNvSpPr/>
          <p:nvPr/>
        </p:nvSpPr>
        <p:spPr>
          <a:xfrm>
            <a:off x="8475983" y="5588894"/>
            <a:ext cx="3008244" cy="821655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LAICO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EBE0C085-C5CA-414D-A0BA-435C6E9645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7" b="2475"/>
          <a:stretch/>
        </p:blipFill>
        <p:spPr>
          <a:xfrm>
            <a:off x="8475982" y="1063644"/>
            <a:ext cx="3390059" cy="19031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2" name="Rectángulo 71">
            <a:extLst>
              <a:ext uri="{FF2B5EF4-FFF2-40B4-BE49-F238E27FC236}">
                <a16:creationId xmlns:a16="http://schemas.microsoft.com/office/drawing/2014/main" id="{F11E00CC-D58C-48C3-9056-C563E0220B4C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3932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5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AF53BBDF-F029-4699-99A1-453A2D7383BD}"/>
              </a:ext>
            </a:extLst>
          </p:cNvPr>
          <p:cNvGrpSpPr/>
          <p:nvPr/>
        </p:nvGrpSpPr>
        <p:grpSpPr>
          <a:xfrm>
            <a:off x="626129" y="816051"/>
            <a:ext cx="10674698" cy="5561802"/>
            <a:chOff x="626129" y="816051"/>
            <a:chExt cx="10674698" cy="5561802"/>
          </a:xfrm>
        </p:grpSpPr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425E780F-9A80-448B-8EC6-8730BE4151CB}"/>
                </a:ext>
              </a:extLst>
            </p:cNvPr>
            <p:cNvCxnSpPr>
              <a:cxnSpLocks/>
            </p:cNvCxnSpPr>
            <p:nvPr/>
          </p:nvCxnSpPr>
          <p:spPr>
            <a:xfrm>
              <a:off x="7362388" y="5420077"/>
              <a:ext cx="54613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7E709C31-1710-43C6-BC45-6B83294C02D0}"/>
                </a:ext>
              </a:extLst>
            </p:cNvPr>
            <p:cNvGrpSpPr/>
            <p:nvPr/>
          </p:nvGrpSpPr>
          <p:grpSpPr>
            <a:xfrm>
              <a:off x="626129" y="816051"/>
              <a:ext cx="10674698" cy="5561802"/>
              <a:chOff x="639381" y="670277"/>
              <a:chExt cx="10674698" cy="5561802"/>
            </a:xfrm>
          </p:grpSpPr>
          <p:cxnSp>
            <p:nvCxnSpPr>
              <p:cNvPr id="37" name="Conector recto 36">
                <a:extLst>
                  <a:ext uri="{FF2B5EF4-FFF2-40B4-BE49-F238E27FC236}">
                    <a16:creationId xmlns:a16="http://schemas.microsoft.com/office/drawing/2014/main" id="{18BD75F0-FA70-4158-B334-FD2241ED30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72145" y="1683002"/>
                <a:ext cx="649633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o 37">
                <a:extLst>
                  <a:ext uri="{FF2B5EF4-FFF2-40B4-BE49-F238E27FC236}">
                    <a16:creationId xmlns:a16="http://schemas.microsoft.com/office/drawing/2014/main" id="{49C886A6-9308-4C11-8170-1C86522D067E}"/>
                  </a:ext>
                </a:extLst>
              </p:cNvPr>
              <p:cNvGrpSpPr/>
              <p:nvPr/>
            </p:nvGrpSpPr>
            <p:grpSpPr>
              <a:xfrm>
                <a:off x="639381" y="670277"/>
                <a:ext cx="10674698" cy="5561802"/>
                <a:chOff x="639381" y="670277"/>
                <a:chExt cx="10674698" cy="5561802"/>
              </a:xfrm>
            </p:grpSpPr>
            <p:cxnSp>
              <p:nvCxnSpPr>
                <p:cNvPr id="39" name="Conector recto 38">
                  <a:extLst>
                    <a:ext uri="{FF2B5EF4-FFF2-40B4-BE49-F238E27FC236}">
                      <a16:creationId xmlns:a16="http://schemas.microsoft.com/office/drawing/2014/main" id="{0CDDCAC8-D12E-45AD-9B21-0B844719B6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4685" y="1043261"/>
                  <a:ext cx="87586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39">
                  <a:extLst>
                    <a:ext uri="{FF2B5EF4-FFF2-40B4-BE49-F238E27FC236}">
                      <a16:creationId xmlns:a16="http://schemas.microsoft.com/office/drawing/2014/main" id="{13B0F3FB-C354-4418-A363-0CDA4F496D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21778" y="3695800"/>
                  <a:ext cx="54613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cto 40">
                  <a:extLst>
                    <a:ext uri="{FF2B5EF4-FFF2-40B4-BE49-F238E27FC236}">
                      <a16:creationId xmlns:a16="http://schemas.microsoft.com/office/drawing/2014/main" id="{A24D7B50-EEB1-492C-878B-8EE86FCD2A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4685" y="4750842"/>
                  <a:ext cx="54613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cto 41">
                  <a:extLst>
                    <a:ext uri="{FF2B5EF4-FFF2-40B4-BE49-F238E27FC236}">
                      <a16:creationId xmlns:a16="http://schemas.microsoft.com/office/drawing/2014/main" id="{12AFF494-57EB-4870-838B-A01EDB6F0D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21778" y="5821252"/>
                  <a:ext cx="54613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ector recto 42">
                  <a:extLst>
                    <a:ext uri="{FF2B5EF4-FFF2-40B4-BE49-F238E27FC236}">
                      <a16:creationId xmlns:a16="http://schemas.microsoft.com/office/drawing/2014/main" id="{38DDCF62-CCD7-42E3-AF99-F6961A7B2F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21778" y="2349172"/>
                  <a:ext cx="87586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ector recto 43">
                  <a:extLst>
                    <a:ext uri="{FF2B5EF4-FFF2-40B4-BE49-F238E27FC236}">
                      <a16:creationId xmlns:a16="http://schemas.microsoft.com/office/drawing/2014/main" id="{FA6EF30C-62A8-405C-86E0-28ADAF5C48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5023" y="3574478"/>
                  <a:ext cx="43793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ector recto 44">
                  <a:extLst>
                    <a:ext uri="{FF2B5EF4-FFF2-40B4-BE49-F238E27FC236}">
                      <a16:creationId xmlns:a16="http://schemas.microsoft.com/office/drawing/2014/main" id="{BA3DEBA3-96BF-4589-976A-2AD608ACDB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2953" y="5274304"/>
                  <a:ext cx="544443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ector recto 45">
                  <a:extLst>
                    <a:ext uri="{FF2B5EF4-FFF2-40B4-BE49-F238E27FC236}">
                      <a16:creationId xmlns:a16="http://schemas.microsoft.com/office/drawing/2014/main" id="{9F0B40CE-6261-45E3-BCDD-D25859CE57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12203" y="3574478"/>
                  <a:ext cx="52415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Conector recto 71">
                  <a:extLst>
                    <a:ext uri="{FF2B5EF4-FFF2-40B4-BE49-F238E27FC236}">
                      <a16:creationId xmlns:a16="http://schemas.microsoft.com/office/drawing/2014/main" id="{AAAFEA6E-18F9-4BCF-8D76-AA532E87C0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2953" y="1683002"/>
                  <a:ext cx="0" cy="3591301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Rectángulo: esquinas redondeadas 72">
                  <a:extLst>
                    <a:ext uri="{FF2B5EF4-FFF2-40B4-BE49-F238E27FC236}">
                      <a16:creationId xmlns:a16="http://schemas.microsoft.com/office/drawing/2014/main" id="{F1B6D49F-A207-4EC9-B8A2-43FFDC01D23D}"/>
                    </a:ext>
                  </a:extLst>
                </p:cNvPr>
                <p:cNvSpPr/>
                <p:nvPr/>
              </p:nvSpPr>
              <p:spPr>
                <a:xfrm rot="16200000">
                  <a:off x="-268393" y="2933803"/>
                  <a:ext cx="3008244" cy="1192696"/>
                </a:xfrm>
                <a:prstGeom prst="roundRect">
                  <a:avLst/>
                </a:prstGeom>
                <a:solidFill>
                  <a:srgbClr val="7030A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PRINCIPIOS FUNDAMENTALES</a:t>
                  </a:r>
                  <a:endParaRPr lang="es-EC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74" name="Rectángulo: esquinas redondeadas 73">
                  <a:extLst>
                    <a:ext uri="{FF2B5EF4-FFF2-40B4-BE49-F238E27FC236}">
                      <a16:creationId xmlns:a16="http://schemas.microsoft.com/office/drawing/2014/main" id="{AB0201CA-990C-4603-B98E-35979DC8212A}"/>
                    </a:ext>
                  </a:extLst>
                </p:cNvPr>
                <p:cNvSpPr/>
                <p:nvPr/>
              </p:nvSpPr>
              <p:spPr>
                <a:xfrm rot="16200000">
                  <a:off x="1296138" y="2933803"/>
                  <a:ext cx="3008244" cy="1192696"/>
                </a:xfrm>
                <a:prstGeom prst="roundRect">
                  <a:avLst/>
                </a:prstGeom>
                <a:solidFill>
                  <a:srgbClr val="00B05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FORMA DE ESTADO Y GOBIERNO</a:t>
                  </a:r>
                  <a:endParaRPr lang="es-EC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75" name="Conector recto 74">
                  <a:extLst>
                    <a:ext uri="{FF2B5EF4-FFF2-40B4-BE49-F238E27FC236}">
                      <a16:creationId xmlns:a16="http://schemas.microsoft.com/office/drawing/2014/main" id="{6A1148CB-C08B-4DCF-91BB-E281949D42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21778" y="1043261"/>
                  <a:ext cx="0" cy="128218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ectángulo: esquinas redondeadas 75">
                  <a:extLst>
                    <a:ext uri="{FF2B5EF4-FFF2-40B4-BE49-F238E27FC236}">
                      <a16:creationId xmlns:a16="http://schemas.microsoft.com/office/drawing/2014/main" id="{B6FBC764-A88A-4F78-9DDD-6EDC6FFDA5E2}"/>
                    </a:ext>
                  </a:extLst>
                </p:cNvPr>
                <p:cNvSpPr/>
                <p:nvPr/>
              </p:nvSpPr>
              <p:spPr>
                <a:xfrm>
                  <a:off x="4367396" y="1278130"/>
                  <a:ext cx="3008244" cy="821655"/>
                </a:xfrm>
                <a:prstGeom prst="round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ORGANIZADO Y GOBERNADO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77" name="Conector recto 76">
                  <a:extLst>
                    <a:ext uri="{FF2B5EF4-FFF2-40B4-BE49-F238E27FC236}">
                      <a16:creationId xmlns:a16="http://schemas.microsoft.com/office/drawing/2014/main" id="{2125E616-7BF7-4E08-B203-A6EF59A7D3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22953" y="1683002"/>
                  <a:ext cx="5266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Rectángulo: esquinas redondeadas 77">
                  <a:extLst>
                    <a:ext uri="{FF2B5EF4-FFF2-40B4-BE49-F238E27FC236}">
                      <a16:creationId xmlns:a16="http://schemas.microsoft.com/office/drawing/2014/main" id="{7489816C-83BC-4365-87B4-C997380AFC54}"/>
                    </a:ext>
                  </a:extLst>
                </p:cNvPr>
                <p:cNvSpPr/>
                <p:nvPr/>
              </p:nvSpPr>
              <p:spPr>
                <a:xfrm>
                  <a:off x="4367396" y="4863476"/>
                  <a:ext cx="3008244" cy="821655"/>
                </a:xfrm>
                <a:prstGeom prst="round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RECURSOS NO RENOVABLES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79" name="Rectángulo: esquinas redondeadas 78">
                  <a:extLst>
                    <a:ext uri="{FF2B5EF4-FFF2-40B4-BE49-F238E27FC236}">
                      <a16:creationId xmlns:a16="http://schemas.microsoft.com/office/drawing/2014/main" id="{E8D90D78-987E-428B-91B4-A94127EAE293}"/>
                    </a:ext>
                  </a:extLst>
                </p:cNvPr>
                <p:cNvSpPr/>
                <p:nvPr/>
              </p:nvSpPr>
              <p:spPr>
                <a:xfrm>
                  <a:off x="8245427" y="670277"/>
                  <a:ext cx="3008244" cy="821655"/>
                </a:xfrm>
                <a:prstGeom prst="round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REPÚBLICA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0" name="Rectángulo: esquinas redondeadas 79">
                  <a:extLst>
                    <a:ext uri="{FF2B5EF4-FFF2-40B4-BE49-F238E27FC236}">
                      <a16:creationId xmlns:a16="http://schemas.microsoft.com/office/drawing/2014/main" id="{BF9D9CB2-4C1E-47E3-A210-B3BE1CCDE08B}"/>
                    </a:ext>
                  </a:extLst>
                </p:cNvPr>
                <p:cNvSpPr/>
                <p:nvPr/>
              </p:nvSpPr>
              <p:spPr>
                <a:xfrm>
                  <a:off x="8245427" y="1914621"/>
                  <a:ext cx="3008244" cy="821655"/>
                </a:xfrm>
                <a:prstGeom prst="round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DESCENTRALIZADA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81" name="Conector recto 80">
                  <a:extLst>
                    <a:ext uri="{FF2B5EF4-FFF2-40B4-BE49-F238E27FC236}">
                      <a16:creationId xmlns:a16="http://schemas.microsoft.com/office/drawing/2014/main" id="{B45B898B-C1EE-4F07-814F-B3592C9929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21778" y="3695800"/>
                  <a:ext cx="0" cy="2125452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Rectángulo: esquinas redondeadas 81">
                  <a:extLst>
                    <a:ext uri="{FF2B5EF4-FFF2-40B4-BE49-F238E27FC236}">
                      <a16:creationId xmlns:a16="http://schemas.microsoft.com/office/drawing/2014/main" id="{AC4E390A-8889-4B17-81C0-C2262C0DA1B7}"/>
                    </a:ext>
                  </a:extLst>
                </p:cNvPr>
                <p:cNvSpPr/>
                <p:nvPr/>
              </p:nvSpPr>
              <p:spPr>
                <a:xfrm>
                  <a:off x="8305835" y="3284972"/>
                  <a:ext cx="3008244" cy="821655"/>
                </a:xfrm>
                <a:prstGeom prst="round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INALIENABLES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3" name="Rectángulo: esquinas redondeadas 82">
                  <a:extLst>
                    <a:ext uri="{FF2B5EF4-FFF2-40B4-BE49-F238E27FC236}">
                      <a16:creationId xmlns:a16="http://schemas.microsoft.com/office/drawing/2014/main" id="{99530BB8-3798-4FCE-A398-FE10821CFC96}"/>
                    </a:ext>
                  </a:extLst>
                </p:cNvPr>
                <p:cNvSpPr/>
                <p:nvPr/>
              </p:nvSpPr>
              <p:spPr>
                <a:xfrm>
                  <a:off x="8305835" y="4345834"/>
                  <a:ext cx="3008244" cy="821655"/>
                </a:xfrm>
                <a:prstGeom prst="round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IRRENUNCIABLES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84" name="Rectángulo: esquinas redondeadas 83">
                  <a:extLst>
                    <a:ext uri="{FF2B5EF4-FFF2-40B4-BE49-F238E27FC236}">
                      <a16:creationId xmlns:a16="http://schemas.microsoft.com/office/drawing/2014/main" id="{B0C973C9-D4F6-48A4-A948-8DF94810DF59}"/>
                    </a:ext>
                  </a:extLst>
                </p:cNvPr>
                <p:cNvSpPr/>
                <p:nvPr/>
              </p:nvSpPr>
              <p:spPr>
                <a:xfrm>
                  <a:off x="8305835" y="5410424"/>
                  <a:ext cx="3008244" cy="821655"/>
                </a:xfrm>
                <a:prstGeom prst="roundRect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IMPRESCRIPTIBLES</a:t>
                  </a:r>
                  <a:endParaRPr lang="es-EC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</p:grpSp>
      <p:sp>
        <p:nvSpPr>
          <p:cNvPr id="85" name="Rectángulo 84">
            <a:extLst>
              <a:ext uri="{FF2B5EF4-FFF2-40B4-BE49-F238E27FC236}">
                <a16:creationId xmlns:a16="http://schemas.microsoft.com/office/drawing/2014/main" id="{817EC7EA-2E90-4271-940E-BEDA50241ABF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7941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6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31A3C0D-B278-4A09-9DC3-1A4BB79029F7}"/>
              </a:ext>
            </a:extLst>
          </p:cNvPr>
          <p:cNvCxnSpPr>
            <a:cxnSpLocks/>
          </p:cNvCxnSpPr>
          <p:nvPr/>
        </p:nvCxnSpPr>
        <p:spPr>
          <a:xfrm>
            <a:off x="392517" y="5409939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E92E689C-A351-4D44-A294-E187E52A75B4}"/>
              </a:ext>
            </a:extLst>
          </p:cNvPr>
          <p:cNvCxnSpPr>
            <a:cxnSpLocks/>
          </p:cNvCxnSpPr>
          <p:nvPr/>
        </p:nvCxnSpPr>
        <p:spPr>
          <a:xfrm>
            <a:off x="11291302" y="5413619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o 31">
            <a:extLst>
              <a:ext uri="{FF2B5EF4-FFF2-40B4-BE49-F238E27FC236}">
                <a16:creationId xmlns:a16="http://schemas.microsoft.com/office/drawing/2014/main" id="{F551CFF1-44D7-48EF-ADA9-3A41214EF550}"/>
              </a:ext>
            </a:extLst>
          </p:cNvPr>
          <p:cNvGrpSpPr/>
          <p:nvPr/>
        </p:nvGrpSpPr>
        <p:grpSpPr>
          <a:xfrm>
            <a:off x="421155" y="851769"/>
            <a:ext cx="11422936" cy="4972678"/>
            <a:chOff x="410333" y="469885"/>
            <a:chExt cx="11422936" cy="4972678"/>
          </a:xfrm>
        </p:grpSpPr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6FAE66D0-4997-410C-BFE0-8509782EADCA}"/>
                </a:ext>
              </a:extLst>
            </p:cNvPr>
            <p:cNvCxnSpPr>
              <a:cxnSpLocks/>
              <a:stCxn id="50" idx="2"/>
              <a:endCxn id="51" idx="0"/>
            </p:cNvCxnSpPr>
            <p:nvPr/>
          </p:nvCxnSpPr>
          <p:spPr>
            <a:xfrm>
              <a:off x="6024809" y="1662581"/>
              <a:ext cx="0" cy="3482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D3C4F7DF-CD2A-4503-A19F-DD38FBDEDAFF}"/>
                </a:ext>
              </a:extLst>
            </p:cNvPr>
            <p:cNvCxnSpPr>
              <a:cxnSpLocks/>
            </p:cNvCxnSpPr>
            <p:nvPr/>
          </p:nvCxnSpPr>
          <p:spPr>
            <a:xfrm>
              <a:off x="6031949" y="2998701"/>
              <a:ext cx="0" cy="74342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7">
              <a:extLst>
                <a:ext uri="{FF2B5EF4-FFF2-40B4-BE49-F238E27FC236}">
                  <a16:creationId xmlns:a16="http://schemas.microsoft.com/office/drawing/2014/main" id="{64A04A98-DDD1-4D4F-AF19-BD6F6170D0DC}"/>
                </a:ext>
              </a:extLst>
            </p:cNvPr>
            <p:cNvCxnSpPr>
              <a:cxnSpLocks/>
            </p:cNvCxnSpPr>
            <p:nvPr/>
          </p:nvCxnSpPr>
          <p:spPr>
            <a:xfrm>
              <a:off x="3744656" y="5051007"/>
              <a:ext cx="8758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808F724B-E344-4D1F-B8E4-A8B35F62B35A}"/>
                </a:ext>
              </a:extLst>
            </p:cNvPr>
            <p:cNvCxnSpPr>
              <a:cxnSpLocks/>
            </p:cNvCxnSpPr>
            <p:nvPr/>
          </p:nvCxnSpPr>
          <p:spPr>
            <a:xfrm>
              <a:off x="7628761" y="5073733"/>
              <a:ext cx="8758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ángulo: esquinas redondeadas 49">
              <a:extLst>
                <a:ext uri="{FF2B5EF4-FFF2-40B4-BE49-F238E27FC236}">
                  <a16:creationId xmlns:a16="http://schemas.microsoft.com/office/drawing/2014/main" id="{80A1B537-C24A-4EF1-9D2D-0F5F55325C72}"/>
                </a:ext>
              </a:extLst>
            </p:cNvPr>
            <p:cNvSpPr/>
            <p:nvPr/>
          </p:nvSpPr>
          <p:spPr>
            <a:xfrm>
              <a:off x="4520687" y="469885"/>
              <a:ext cx="3008244" cy="1192696"/>
            </a:xfrm>
            <a:prstGeom prst="roundRect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latin typeface="Cambria" panose="02040503050406030204" pitchFamily="18" charset="0"/>
                  <a:ea typeface="Cambria" panose="02040503050406030204" pitchFamily="18" charset="0"/>
                </a:rPr>
                <a:t>PRINCIPIOS FUNDAMENTALES</a:t>
              </a:r>
              <a:endParaRPr lang="es-EC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1" name="Rectángulo: esquinas redondeadas 50">
              <a:extLst>
                <a:ext uri="{FF2B5EF4-FFF2-40B4-BE49-F238E27FC236}">
                  <a16:creationId xmlns:a16="http://schemas.microsoft.com/office/drawing/2014/main" id="{66046671-9C87-4B84-9A8C-915669947ED8}"/>
                </a:ext>
              </a:extLst>
            </p:cNvPr>
            <p:cNvSpPr/>
            <p:nvPr/>
          </p:nvSpPr>
          <p:spPr>
            <a:xfrm>
              <a:off x="4520687" y="2010798"/>
              <a:ext cx="3008244" cy="1192696"/>
            </a:xfrm>
            <a:prstGeom prst="roundRect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latin typeface="Cambria" panose="02040503050406030204" pitchFamily="18" charset="0"/>
                  <a:ea typeface="Cambria" panose="02040503050406030204" pitchFamily="18" charset="0"/>
                </a:rPr>
                <a:t>SÍMBOLOS PATRIOS</a:t>
              </a:r>
              <a:endParaRPr lang="es-EC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2" name="Rectángulo: esquinas redondeadas 51">
              <a:extLst>
                <a:ext uri="{FF2B5EF4-FFF2-40B4-BE49-F238E27FC236}">
                  <a16:creationId xmlns:a16="http://schemas.microsoft.com/office/drawing/2014/main" id="{C703060A-4DD0-480C-8072-7F02C30F2601}"/>
                </a:ext>
              </a:extLst>
            </p:cNvPr>
            <p:cNvSpPr/>
            <p:nvPr/>
          </p:nvSpPr>
          <p:spPr>
            <a:xfrm>
              <a:off x="736412" y="4620908"/>
              <a:ext cx="3008244" cy="821655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BANDERA</a:t>
              </a:r>
              <a:endParaRPr lang="es-EC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3" name="Rectángulo: esquinas redondeadas 52">
              <a:extLst>
                <a:ext uri="{FF2B5EF4-FFF2-40B4-BE49-F238E27FC236}">
                  <a16:creationId xmlns:a16="http://schemas.microsoft.com/office/drawing/2014/main" id="{DE58A699-295D-4ACC-83DF-7AD86A430EE7}"/>
                </a:ext>
              </a:extLst>
            </p:cNvPr>
            <p:cNvSpPr/>
            <p:nvPr/>
          </p:nvSpPr>
          <p:spPr>
            <a:xfrm>
              <a:off x="4620516" y="4620908"/>
              <a:ext cx="3008244" cy="821655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ESCUDO</a:t>
              </a:r>
              <a:endParaRPr lang="es-EC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4" name="Rectángulo: esquinas redondeadas 53">
              <a:extLst>
                <a:ext uri="{FF2B5EF4-FFF2-40B4-BE49-F238E27FC236}">
                  <a16:creationId xmlns:a16="http://schemas.microsoft.com/office/drawing/2014/main" id="{055DD36B-18EB-4EE4-8077-F0162A3B8DC0}"/>
                </a:ext>
              </a:extLst>
            </p:cNvPr>
            <p:cNvSpPr/>
            <p:nvPr/>
          </p:nvSpPr>
          <p:spPr>
            <a:xfrm>
              <a:off x="8475983" y="4620908"/>
              <a:ext cx="3008244" cy="821655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HIMNO NACIONAL</a:t>
              </a:r>
              <a:endParaRPr lang="es-EC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55" name="Conector recto 54">
              <a:extLst>
                <a:ext uri="{FF2B5EF4-FFF2-40B4-BE49-F238E27FC236}">
                  <a16:creationId xmlns:a16="http://schemas.microsoft.com/office/drawing/2014/main" id="{5D699B99-06B9-487D-9A5D-EA00A82C5F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0333" y="3742125"/>
              <a:ext cx="11422936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F6B74182-4DB2-4EA6-8230-08615E769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2953" y="3747718"/>
              <a:ext cx="1" cy="128033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3F5D2486-5567-486C-9A60-6B5C77198D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20938" y="3759313"/>
              <a:ext cx="1" cy="126874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ángulo 58">
            <a:extLst>
              <a:ext uri="{FF2B5EF4-FFF2-40B4-BE49-F238E27FC236}">
                <a16:creationId xmlns:a16="http://schemas.microsoft.com/office/drawing/2014/main" id="{ADF0B66A-3A9F-44EE-A380-5408B5BFE6B1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5532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7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EF9E6B15-3A79-4621-A728-0B5408997EA4}"/>
              </a:ext>
            </a:extLst>
          </p:cNvPr>
          <p:cNvCxnSpPr>
            <a:cxnSpLocks/>
          </p:cNvCxnSpPr>
          <p:nvPr/>
        </p:nvCxnSpPr>
        <p:spPr>
          <a:xfrm>
            <a:off x="11250332" y="5210348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>
            <a:extLst>
              <a:ext uri="{FF2B5EF4-FFF2-40B4-BE49-F238E27FC236}">
                <a16:creationId xmlns:a16="http://schemas.microsoft.com/office/drawing/2014/main" id="{9DBA3B6E-F972-41CF-8F40-FD40310740E5}"/>
              </a:ext>
            </a:extLst>
          </p:cNvPr>
          <p:cNvGrpSpPr/>
          <p:nvPr/>
        </p:nvGrpSpPr>
        <p:grpSpPr>
          <a:xfrm>
            <a:off x="363877" y="652178"/>
            <a:ext cx="11422936" cy="4972678"/>
            <a:chOff x="392516" y="46196"/>
            <a:chExt cx="11422936" cy="4972678"/>
          </a:xfrm>
        </p:grpSpPr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AC68EBA7-6F67-46C2-9E5F-A7FE53EB5877}"/>
                </a:ext>
              </a:extLst>
            </p:cNvPr>
            <p:cNvCxnSpPr>
              <a:cxnSpLocks/>
            </p:cNvCxnSpPr>
            <p:nvPr/>
          </p:nvCxnSpPr>
          <p:spPr>
            <a:xfrm>
              <a:off x="392516" y="4604366"/>
              <a:ext cx="49551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B50BB4BD-75C2-4046-9425-45BB5B01F765}"/>
                </a:ext>
              </a:extLst>
            </p:cNvPr>
            <p:cNvGrpSpPr/>
            <p:nvPr/>
          </p:nvGrpSpPr>
          <p:grpSpPr>
            <a:xfrm>
              <a:off x="392516" y="46196"/>
              <a:ext cx="11422936" cy="4972678"/>
              <a:chOff x="410333" y="469885"/>
              <a:chExt cx="11422936" cy="4972678"/>
            </a:xfrm>
          </p:grpSpPr>
          <p:cxnSp>
            <p:nvCxnSpPr>
              <p:cNvPr id="22" name="Conector recto 21">
                <a:extLst>
                  <a:ext uri="{FF2B5EF4-FFF2-40B4-BE49-F238E27FC236}">
                    <a16:creationId xmlns:a16="http://schemas.microsoft.com/office/drawing/2014/main" id="{A838732B-2037-4EE2-8A15-BA2CDC074BF6}"/>
                  </a:ext>
                </a:extLst>
              </p:cNvPr>
              <p:cNvCxnSpPr>
                <a:cxnSpLocks/>
                <a:stCxn id="26" idx="2"/>
                <a:endCxn id="27" idx="0"/>
              </p:cNvCxnSpPr>
              <p:nvPr/>
            </p:nvCxnSpPr>
            <p:spPr>
              <a:xfrm>
                <a:off x="6024809" y="1662581"/>
                <a:ext cx="0" cy="34821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cto 22">
                <a:extLst>
                  <a:ext uri="{FF2B5EF4-FFF2-40B4-BE49-F238E27FC236}">
                    <a16:creationId xmlns:a16="http://schemas.microsoft.com/office/drawing/2014/main" id="{ABB6CED1-8FDE-4B8C-B909-AAB7236926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31949" y="2998701"/>
                <a:ext cx="0" cy="74342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23">
                <a:extLst>
                  <a:ext uri="{FF2B5EF4-FFF2-40B4-BE49-F238E27FC236}">
                    <a16:creationId xmlns:a16="http://schemas.microsoft.com/office/drawing/2014/main" id="{2245F43D-4416-4136-98E0-6F0EAF0078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44656" y="5051007"/>
                <a:ext cx="87586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24">
                <a:extLst>
                  <a:ext uri="{FF2B5EF4-FFF2-40B4-BE49-F238E27FC236}">
                    <a16:creationId xmlns:a16="http://schemas.microsoft.com/office/drawing/2014/main" id="{B3B8D4BE-D945-4CC5-B3FC-F8F759668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28761" y="5073733"/>
                <a:ext cx="87586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ángulo: esquinas redondeadas 25">
                <a:extLst>
                  <a:ext uri="{FF2B5EF4-FFF2-40B4-BE49-F238E27FC236}">
                    <a16:creationId xmlns:a16="http://schemas.microsoft.com/office/drawing/2014/main" id="{2E29B075-B3B8-4547-9518-D8A43DFD533A}"/>
                  </a:ext>
                </a:extLst>
              </p:cNvPr>
              <p:cNvSpPr/>
              <p:nvPr/>
            </p:nvSpPr>
            <p:spPr>
              <a:xfrm>
                <a:off x="4520687" y="469885"/>
                <a:ext cx="3008244" cy="1192696"/>
              </a:xfrm>
              <a:prstGeom prst="roundRect">
                <a:avLst/>
              </a:prstGeom>
              <a:solidFill>
                <a:srgbClr val="7030A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PRINCIPIOS FUNDAMENTALES</a:t>
                </a:r>
                <a:endParaRPr lang="es-EC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7" name="Rectángulo: esquinas redondeadas 26">
                <a:extLst>
                  <a:ext uri="{FF2B5EF4-FFF2-40B4-BE49-F238E27FC236}">
                    <a16:creationId xmlns:a16="http://schemas.microsoft.com/office/drawing/2014/main" id="{E537BC1D-AF36-44D5-9E3F-E2EBB7C39385}"/>
                  </a:ext>
                </a:extLst>
              </p:cNvPr>
              <p:cNvSpPr/>
              <p:nvPr/>
            </p:nvSpPr>
            <p:spPr>
              <a:xfrm>
                <a:off x="4520687" y="2010798"/>
                <a:ext cx="3008244" cy="1192696"/>
              </a:xfrm>
              <a:prstGeom prst="roundRect">
                <a:avLst/>
              </a:prstGeom>
              <a:solidFill>
                <a:srgbClr val="00B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IDIOMAS OFICIALES</a:t>
                </a:r>
                <a:endParaRPr lang="es-EC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8" name="Rectángulo: esquinas redondeadas 27">
                <a:extLst>
                  <a:ext uri="{FF2B5EF4-FFF2-40B4-BE49-F238E27FC236}">
                    <a16:creationId xmlns:a16="http://schemas.microsoft.com/office/drawing/2014/main" id="{DABD7A70-71D7-4322-BD09-3F03FE4D22C1}"/>
                  </a:ext>
                </a:extLst>
              </p:cNvPr>
              <p:cNvSpPr/>
              <p:nvPr/>
            </p:nvSpPr>
            <p:spPr>
              <a:xfrm>
                <a:off x="736412" y="4620908"/>
                <a:ext cx="3008244" cy="821655"/>
              </a:xfrm>
              <a:prstGeom prst="roundRect">
                <a:avLst/>
              </a:prstGeom>
              <a:solidFill>
                <a:srgbClr val="00336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700" b="1" dirty="0">
                    <a:solidFill>
                      <a:srgbClr val="FFC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CASTELLANO</a:t>
                </a:r>
                <a:endParaRPr lang="es-EC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9" name="Rectángulo: esquinas redondeadas 28">
                <a:extLst>
                  <a:ext uri="{FF2B5EF4-FFF2-40B4-BE49-F238E27FC236}">
                    <a16:creationId xmlns:a16="http://schemas.microsoft.com/office/drawing/2014/main" id="{269F2F37-BBB4-43A2-B2DA-0AA7909FD518}"/>
                  </a:ext>
                </a:extLst>
              </p:cNvPr>
              <p:cNvSpPr/>
              <p:nvPr/>
            </p:nvSpPr>
            <p:spPr>
              <a:xfrm>
                <a:off x="4620516" y="4620908"/>
                <a:ext cx="3008244" cy="821655"/>
              </a:xfrm>
              <a:prstGeom prst="roundRect">
                <a:avLst/>
              </a:prstGeom>
              <a:solidFill>
                <a:srgbClr val="00336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solidFill>
                      <a:srgbClr val="FFC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CASTELLANO, KICHWA Y SHUAR</a:t>
                </a:r>
                <a:endParaRPr lang="es-EC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4" name="Rectángulo: esquinas redondeadas 33">
                <a:extLst>
                  <a:ext uri="{FF2B5EF4-FFF2-40B4-BE49-F238E27FC236}">
                    <a16:creationId xmlns:a16="http://schemas.microsoft.com/office/drawing/2014/main" id="{35257D50-D30C-40B7-931B-FAACA80E7731}"/>
                  </a:ext>
                </a:extLst>
              </p:cNvPr>
              <p:cNvSpPr/>
              <p:nvPr/>
            </p:nvSpPr>
            <p:spPr>
              <a:xfrm>
                <a:off x="8475983" y="4620908"/>
                <a:ext cx="3008244" cy="821655"/>
              </a:xfrm>
              <a:prstGeom prst="roundRect">
                <a:avLst/>
              </a:prstGeom>
              <a:solidFill>
                <a:srgbClr val="00336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solidFill>
                      <a:srgbClr val="FFC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IDIOMAS ANCESTRALES</a:t>
                </a:r>
                <a:endParaRPr lang="es-EC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cxnSp>
            <p:nvCxnSpPr>
              <p:cNvPr id="35" name="Conector recto 34">
                <a:extLst>
                  <a:ext uri="{FF2B5EF4-FFF2-40B4-BE49-F238E27FC236}">
                    <a16:creationId xmlns:a16="http://schemas.microsoft.com/office/drawing/2014/main" id="{CF76DF7E-B254-4668-9D62-DBBFFF91C8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0333" y="3742125"/>
                <a:ext cx="11422936" cy="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7F13794E-4A32-49E9-BA0B-512A3C0E86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2953" y="3747718"/>
                <a:ext cx="1" cy="128033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cto 36">
                <a:extLst>
                  <a:ext uri="{FF2B5EF4-FFF2-40B4-BE49-F238E27FC236}">
                    <a16:creationId xmlns:a16="http://schemas.microsoft.com/office/drawing/2014/main" id="{3162F099-DA8F-4DE9-8812-1227C1C7B6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820938" y="3759313"/>
                <a:ext cx="1" cy="126874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98718FB-4A3D-4B7A-9F5C-9CE8D567D2B7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2820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B7918CEE-1EA9-4DDE-B751-E6327C3E3E40}"/>
              </a:ext>
            </a:extLst>
          </p:cNvPr>
          <p:cNvCxnSpPr>
            <a:cxnSpLocks/>
          </p:cNvCxnSpPr>
          <p:nvPr/>
        </p:nvCxnSpPr>
        <p:spPr>
          <a:xfrm>
            <a:off x="6006148" y="3380585"/>
            <a:ext cx="0" cy="7434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8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6667249A-4650-4366-BA70-CD4E75EAAD2E}"/>
              </a:ext>
            </a:extLst>
          </p:cNvPr>
          <p:cNvCxnSpPr>
            <a:cxnSpLocks/>
          </p:cNvCxnSpPr>
          <p:nvPr/>
        </p:nvCxnSpPr>
        <p:spPr>
          <a:xfrm>
            <a:off x="7732547" y="5276559"/>
            <a:ext cx="55862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7D1CACB5-E65B-4366-9187-40332211947A}"/>
              </a:ext>
            </a:extLst>
          </p:cNvPr>
          <p:cNvCxnSpPr>
            <a:cxnSpLocks/>
          </p:cNvCxnSpPr>
          <p:nvPr/>
        </p:nvCxnSpPr>
        <p:spPr>
          <a:xfrm>
            <a:off x="3936257" y="5276559"/>
            <a:ext cx="55862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1EA2FDE5-DDC5-4C22-A162-EFAFAB4A6E83}"/>
              </a:ext>
            </a:extLst>
          </p:cNvPr>
          <p:cNvCxnSpPr>
            <a:cxnSpLocks/>
          </p:cNvCxnSpPr>
          <p:nvPr/>
        </p:nvCxnSpPr>
        <p:spPr>
          <a:xfrm>
            <a:off x="384532" y="5266226"/>
            <a:ext cx="49551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F76B9842-34A3-426F-B74F-FE621CAEAD45}"/>
              </a:ext>
            </a:extLst>
          </p:cNvPr>
          <p:cNvCxnSpPr>
            <a:cxnSpLocks/>
          </p:cNvCxnSpPr>
          <p:nvPr/>
        </p:nvCxnSpPr>
        <p:spPr>
          <a:xfrm>
            <a:off x="11270989" y="5267371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A551239E-EF1F-41A7-8F46-1DCFBFD8A221}"/>
              </a:ext>
            </a:extLst>
          </p:cNvPr>
          <p:cNvCxnSpPr>
            <a:cxnSpLocks/>
            <a:stCxn id="40" idx="2"/>
            <a:endCxn id="41" idx="0"/>
          </p:cNvCxnSpPr>
          <p:nvPr/>
        </p:nvCxnSpPr>
        <p:spPr>
          <a:xfrm>
            <a:off x="5999008" y="2044465"/>
            <a:ext cx="0" cy="3482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38F3454A-7372-47F4-90D4-797DACF74104}"/>
              </a:ext>
            </a:extLst>
          </p:cNvPr>
          <p:cNvSpPr/>
          <p:nvPr/>
        </p:nvSpPr>
        <p:spPr>
          <a:xfrm>
            <a:off x="4494886" y="851769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PRINCIPIOS FUNDAMENTALES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E2ED6932-A1FE-462F-9BC0-32651ED32BDD}"/>
              </a:ext>
            </a:extLst>
          </p:cNvPr>
          <p:cNvSpPr/>
          <p:nvPr/>
        </p:nvSpPr>
        <p:spPr>
          <a:xfrm>
            <a:off x="4494886" y="2392682"/>
            <a:ext cx="3008244" cy="1192696"/>
          </a:xfrm>
          <a:prstGeom prst="round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DEBERES DEL ESTADO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0F14F3AD-012A-4E31-BEE7-5B37A7374568}"/>
              </a:ext>
            </a:extLst>
          </p:cNvPr>
          <p:cNvSpPr/>
          <p:nvPr/>
        </p:nvSpPr>
        <p:spPr>
          <a:xfrm>
            <a:off x="581024" y="4530377"/>
            <a:ext cx="3589404" cy="1280337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GOCE DE DERECHOS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SOBERANÍA NACIONAL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UNIDAD EN LA DIVERSIDAD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ÉTICA LAICA</a:t>
            </a:r>
            <a:endParaRPr lang="es-EC" sz="17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9C6846D4-5CD8-47F0-907B-E42C9BADFA3F}"/>
              </a:ext>
            </a:extLst>
          </p:cNvPr>
          <p:cNvCxnSpPr>
            <a:cxnSpLocks/>
          </p:cNvCxnSpPr>
          <p:nvPr/>
        </p:nvCxnSpPr>
        <p:spPr>
          <a:xfrm flipH="1">
            <a:off x="384532" y="4120415"/>
            <a:ext cx="11410607" cy="35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A12D99BD-45B2-43E3-9379-8F1B63F3FADE}"/>
              </a:ext>
            </a:extLst>
          </p:cNvPr>
          <p:cNvCxnSpPr>
            <a:cxnSpLocks/>
          </p:cNvCxnSpPr>
          <p:nvPr/>
        </p:nvCxnSpPr>
        <p:spPr>
          <a:xfrm flipH="1">
            <a:off x="384532" y="4129602"/>
            <a:ext cx="2623" cy="11366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49815D0C-D06C-467F-A499-999D97A1A91B}"/>
              </a:ext>
            </a:extLst>
          </p:cNvPr>
          <p:cNvCxnSpPr>
            <a:cxnSpLocks/>
          </p:cNvCxnSpPr>
          <p:nvPr/>
        </p:nvCxnSpPr>
        <p:spPr>
          <a:xfrm>
            <a:off x="11795139" y="4141197"/>
            <a:ext cx="0" cy="112502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AC0D94E2-425A-421C-80D3-AFDFF3BC0E9A}"/>
              </a:ext>
            </a:extLst>
          </p:cNvPr>
          <p:cNvSpPr/>
          <p:nvPr/>
        </p:nvSpPr>
        <p:spPr>
          <a:xfrm>
            <a:off x="4301298" y="4530377"/>
            <a:ext cx="3589404" cy="1280337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PATRIMONIO CULTURAL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DESARROLLO SOLIDARIO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DESARROLLO EQUITATIVO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DESARROLLO NACIONAL</a:t>
            </a:r>
            <a:endParaRPr lang="es-EC" sz="17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59E5FAED-F157-43D6-8A20-44A1E2492E5E}"/>
              </a:ext>
            </a:extLst>
          </p:cNvPr>
          <p:cNvSpPr/>
          <p:nvPr/>
        </p:nvSpPr>
        <p:spPr>
          <a:xfrm>
            <a:off x="8011862" y="4530376"/>
            <a:ext cx="3589404" cy="1280337"/>
          </a:xfrm>
          <a:prstGeom prst="roundRect">
            <a:avLst/>
          </a:prstGeom>
          <a:solidFill>
            <a:srgbClr val="0033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CULTURA DE PAZ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SEGURIDAD INTEGRAL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SOCIEDAD SIN CORRUPCIÓN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SOCIEDAD DEMOCRÁTICA</a:t>
            </a:r>
            <a:endParaRPr lang="es-EC" sz="17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2F8C186-146A-48C6-A67A-0EEE6D69F19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08333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9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D79EF61-2F2C-424E-80FF-74583C95FB7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9ADC3E9F-1D76-47C8-A8E6-8925666E55B4}"/>
              </a:ext>
            </a:extLst>
          </p:cNvPr>
          <p:cNvGrpSpPr/>
          <p:nvPr/>
        </p:nvGrpSpPr>
        <p:grpSpPr>
          <a:xfrm>
            <a:off x="648958" y="898893"/>
            <a:ext cx="10894084" cy="5545039"/>
            <a:chOff x="700248" y="898893"/>
            <a:chExt cx="10894084" cy="5545039"/>
          </a:xfrm>
        </p:grpSpPr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66688C71-8CA9-4B4D-9302-C58D3C344AB9}"/>
                </a:ext>
              </a:extLst>
            </p:cNvPr>
            <p:cNvCxnSpPr>
              <a:cxnSpLocks/>
            </p:cNvCxnSpPr>
            <p:nvPr/>
          </p:nvCxnSpPr>
          <p:spPr>
            <a:xfrm>
              <a:off x="7315988" y="4207935"/>
              <a:ext cx="49551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22CF8140-06CA-4252-A00F-0F1B1A370659}"/>
                </a:ext>
              </a:extLst>
            </p:cNvPr>
            <p:cNvCxnSpPr>
              <a:cxnSpLocks/>
            </p:cNvCxnSpPr>
            <p:nvPr/>
          </p:nvCxnSpPr>
          <p:spPr>
            <a:xfrm>
              <a:off x="7811502" y="6028439"/>
              <a:ext cx="761878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943B9591-D5B1-4880-A2FA-8D8ECDD69719}"/>
                </a:ext>
              </a:extLst>
            </p:cNvPr>
            <p:cNvCxnSpPr>
              <a:cxnSpLocks/>
            </p:cNvCxnSpPr>
            <p:nvPr/>
          </p:nvCxnSpPr>
          <p:spPr>
            <a:xfrm>
              <a:off x="7811499" y="2513885"/>
              <a:ext cx="761878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E474EF9F-D468-42BE-8EE9-2E2FB4F85C11}"/>
                </a:ext>
              </a:extLst>
            </p:cNvPr>
            <p:cNvCxnSpPr>
              <a:cxnSpLocks/>
            </p:cNvCxnSpPr>
            <p:nvPr/>
          </p:nvCxnSpPr>
          <p:spPr>
            <a:xfrm>
              <a:off x="7811499" y="3684163"/>
              <a:ext cx="761878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1006A319-5BD4-45E5-BE51-2680364E8F13}"/>
                </a:ext>
              </a:extLst>
            </p:cNvPr>
            <p:cNvCxnSpPr>
              <a:cxnSpLocks/>
            </p:cNvCxnSpPr>
            <p:nvPr/>
          </p:nvCxnSpPr>
          <p:spPr>
            <a:xfrm>
              <a:off x="7838809" y="4854441"/>
              <a:ext cx="761878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A180990B-49CD-457E-A5B9-784E6D372D15}"/>
                </a:ext>
              </a:extLst>
            </p:cNvPr>
            <p:cNvCxnSpPr>
              <a:cxnSpLocks/>
            </p:cNvCxnSpPr>
            <p:nvPr/>
          </p:nvCxnSpPr>
          <p:spPr>
            <a:xfrm>
              <a:off x="7811502" y="1314385"/>
              <a:ext cx="761878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F0D5A617-316A-4D41-9D16-F64F43ACE1AA}"/>
                </a:ext>
              </a:extLst>
            </p:cNvPr>
            <p:cNvCxnSpPr>
              <a:cxnSpLocks/>
            </p:cNvCxnSpPr>
            <p:nvPr/>
          </p:nvCxnSpPr>
          <p:spPr>
            <a:xfrm>
              <a:off x="3595732" y="4218797"/>
              <a:ext cx="89629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id="{1E7A0E4A-2C9E-4697-8BB2-E1D16436FC0F}"/>
                </a:ext>
              </a:extLst>
            </p:cNvPr>
            <p:cNvSpPr/>
            <p:nvPr/>
          </p:nvSpPr>
          <p:spPr>
            <a:xfrm>
              <a:off x="700248" y="3611587"/>
              <a:ext cx="3008244" cy="1192696"/>
            </a:xfrm>
            <a:prstGeom prst="roundRect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latin typeface="Cambria" panose="02040503050406030204" pitchFamily="18" charset="0"/>
                  <a:ea typeface="Cambria" panose="02040503050406030204" pitchFamily="18" charset="0"/>
                </a:rPr>
                <a:t>PRINCIPIOS FUNDAMENTALES</a:t>
              </a:r>
              <a:endParaRPr lang="es-EC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7" name="Rectángulo: esquinas redondeadas 26">
              <a:extLst>
                <a:ext uri="{FF2B5EF4-FFF2-40B4-BE49-F238E27FC236}">
                  <a16:creationId xmlns:a16="http://schemas.microsoft.com/office/drawing/2014/main" id="{DD0AEDC6-3091-4AD0-99AD-9AEDDB730326}"/>
                </a:ext>
              </a:extLst>
            </p:cNvPr>
            <p:cNvSpPr/>
            <p:nvPr/>
          </p:nvSpPr>
          <p:spPr>
            <a:xfrm>
              <a:off x="4307744" y="3616889"/>
              <a:ext cx="3008244" cy="1192696"/>
            </a:xfrm>
            <a:prstGeom prst="roundRect">
              <a:avLst/>
            </a:pr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latin typeface="Cambria" panose="02040503050406030204" pitchFamily="18" charset="0"/>
                  <a:ea typeface="Cambria" panose="02040503050406030204" pitchFamily="18" charset="0"/>
                </a:rPr>
                <a:t>TERRITORIO DEL ESTADO</a:t>
              </a:r>
              <a:endParaRPr lang="es-EC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53675977-911C-4969-BCA6-04BD1E5A65CB}"/>
                </a:ext>
              </a:extLst>
            </p:cNvPr>
            <p:cNvCxnSpPr>
              <a:cxnSpLocks/>
            </p:cNvCxnSpPr>
            <p:nvPr/>
          </p:nvCxnSpPr>
          <p:spPr>
            <a:xfrm>
              <a:off x="7811500" y="1314385"/>
              <a:ext cx="0" cy="471405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ángulo: esquinas redondeadas 28">
              <a:extLst>
                <a:ext uri="{FF2B5EF4-FFF2-40B4-BE49-F238E27FC236}">
                  <a16:creationId xmlns:a16="http://schemas.microsoft.com/office/drawing/2014/main" id="{91357FE3-62F1-4AA5-8A44-924D27260C0C}"/>
                </a:ext>
              </a:extLst>
            </p:cNvPr>
            <p:cNvSpPr/>
            <p:nvPr/>
          </p:nvSpPr>
          <p:spPr>
            <a:xfrm>
              <a:off x="8573381" y="898893"/>
              <a:ext cx="3020951" cy="830984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UNIDAD GEOGRÁFICA</a:t>
              </a:r>
              <a:endParaRPr lang="es-EC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50E6E185-0628-4DD4-9E5A-4FCCDE75BAF9}"/>
                </a:ext>
              </a:extLst>
            </p:cNvPr>
            <p:cNvSpPr/>
            <p:nvPr/>
          </p:nvSpPr>
          <p:spPr>
            <a:xfrm>
              <a:off x="8573380" y="2116963"/>
              <a:ext cx="3020951" cy="830984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UNIDAD HISTÓRICA</a:t>
              </a:r>
              <a:endParaRPr lang="es-EC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D079AF30-03AC-44C3-BA52-0E269FBCA7B8}"/>
                </a:ext>
              </a:extLst>
            </p:cNvPr>
            <p:cNvSpPr/>
            <p:nvPr/>
          </p:nvSpPr>
          <p:spPr>
            <a:xfrm>
              <a:off x="8573380" y="3268672"/>
              <a:ext cx="3020951" cy="830984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INALIENABLE</a:t>
              </a:r>
              <a:endParaRPr lang="es-EC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925D40E4-4E4A-47F6-8190-992CBB0245A6}"/>
                </a:ext>
              </a:extLst>
            </p:cNvPr>
            <p:cNvSpPr/>
            <p:nvPr/>
          </p:nvSpPr>
          <p:spPr>
            <a:xfrm>
              <a:off x="8573380" y="4440810"/>
              <a:ext cx="3020951" cy="830984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IRREDUCTIBLE</a:t>
              </a:r>
              <a:endParaRPr lang="es-EC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7" name="Rectángulo: esquinas redondeadas 36">
              <a:extLst>
                <a:ext uri="{FF2B5EF4-FFF2-40B4-BE49-F238E27FC236}">
                  <a16:creationId xmlns:a16="http://schemas.microsoft.com/office/drawing/2014/main" id="{CBD3E3B8-E9BE-490B-92FD-3D70CE9AD553}"/>
                </a:ext>
              </a:extLst>
            </p:cNvPr>
            <p:cNvSpPr/>
            <p:nvPr/>
          </p:nvSpPr>
          <p:spPr>
            <a:xfrm>
              <a:off x="8573380" y="5612948"/>
              <a:ext cx="3020951" cy="830984"/>
            </a:xfrm>
            <a:prstGeom prst="roundRect">
              <a:avLst/>
            </a:prstGeom>
            <a:solidFill>
              <a:srgbClr val="00336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700" b="1" dirty="0"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INVIOLABLE</a:t>
              </a:r>
              <a:endParaRPr lang="es-EC" sz="17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8016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10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D79EF61-2F2C-424E-80FF-74583C95FB7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B11EE273-9135-4BA9-854C-3144AE8C1581}"/>
              </a:ext>
            </a:extLst>
          </p:cNvPr>
          <p:cNvSpPr txBox="1">
            <a:spLocks/>
          </p:cNvSpPr>
          <p:nvPr/>
        </p:nvSpPr>
        <p:spPr>
          <a:xfrm>
            <a:off x="766354" y="183073"/>
            <a:ext cx="10659291" cy="78632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PRINCIPIOS FUNDAMENTALES</a:t>
            </a:r>
            <a:endParaRPr lang="en-US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Diagrama 30">
            <a:extLst>
              <a:ext uri="{FF2B5EF4-FFF2-40B4-BE49-F238E27FC236}">
                <a16:creationId xmlns:a16="http://schemas.microsoft.com/office/drawing/2014/main" id="{7F7240D2-E4BC-4B4F-8CC4-829F5D5928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3486615"/>
              </p:ext>
            </p:extLst>
          </p:nvPr>
        </p:nvGraphicFramePr>
        <p:xfrm>
          <a:off x="1492864" y="1916481"/>
          <a:ext cx="8991421" cy="4114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ítulo 1">
            <a:extLst>
              <a:ext uri="{FF2B5EF4-FFF2-40B4-BE49-F238E27FC236}">
                <a16:creationId xmlns:a16="http://schemas.microsoft.com/office/drawing/2014/main" id="{87AE448B-B884-4101-B96F-8E289008DB8E}"/>
              </a:ext>
            </a:extLst>
          </p:cNvPr>
          <p:cNvSpPr txBox="1">
            <a:spLocks/>
          </p:cNvSpPr>
          <p:nvPr/>
        </p:nvSpPr>
        <p:spPr>
          <a:xfrm>
            <a:off x="766354" y="656613"/>
            <a:ext cx="10659291" cy="78632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TERRITORIO DE PAZ</a:t>
            </a:r>
            <a:endParaRPr lang="en-US" sz="32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61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11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D79EF61-2F2C-424E-80FF-74583C95FB7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669DBE1-89FB-4BB4-A0A9-20C0DE1DA7F0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5996171" y="1662581"/>
            <a:ext cx="0" cy="2282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92C6865-2839-4F99-96B7-038D108334D3}"/>
              </a:ext>
            </a:extLst>
          </p:cNvPr>
          <p:cNvCxnSpPr>
            <a:cxnSpLocks/>
          </p:cNvCxnSpPr>
          <p:nvPr/>
        </p:nvCxnSpPr>
        <p:spPr>
          <a:xfrm>
            <a:off x="6003311" y="2983496"/>
            <a:ext cx="0" cy="27550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A4C330D-2131-4772-A44A-F7332130A148}"/>
              </a:ext>
            </a:extLst>
          </p:cNvPr>
          <p:cNvSpPr/>
          <p:nvPr/>
        </p:nvSpPr>
        <p:spPr>
          <a:xfrm>
            <a:off x="4492049" y="469885"/>
            <a:ext cx="3008244" cy="1192696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CIUDADANAS Y CIUDADANOS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E429DB4-2084-43A7-AC68-D04117B20A23}"/>
              </a:ext>
            </a:extLst>
          </p:cNvPr>
          <p:cNvSpPr/>
          <p:nvPr/>
        </p:nvSpPr>
        <p:spPr>
          <a:xfrm>
            <a:off x="4492049" y="1890787"/>
            <a:ext cx="3008244" cy="1192696"/>
          </a:xfrm>
          <a:prstGeom prst="round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NACIONALIDAD ECUATORIANA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1067540-152D-45AE-B0D3-CC489684AC1E}"/>
              </a:ext>
            </a:extLst>
          </p:cNvPr>
          <p:cNvCxnSpPr>
            <a:cxnSpLocks/>
          </p:cNvCxnSpPr>
          <p:nvPr/>
        </p:nvCxnSpPr>
        <p:spPr>
          <a:xfrm>
            <a:off x="387369" y="5821639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9032C7EE-0E82-4E56-90CD-D4D6490D67BC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3717327" y="5788509"/>
            <a:ext cx="875860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2969A19-4B39-4F51-9E7E-03C66A68A792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7601431" y="5788509"/>
            <a:ext cx="875861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493DD001-0F23-4859-92AF-D5295FF865C4}"/>
              </a:ext>
            </a:extLst>
          </p:cNvPr>
          <p:cNvCxnSpPr>
            <a:cxnSpLocks/>
          </p:cNvCxnSpPr>
          <p:nvPr/>
        </p:nvCxnSpPr>
        <p:spPr>
          <a:xfrm>
            <a:off x="11313096" y="5808388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6EAC6BD-5B32-475B-AAD7-F265EC1AE47F}"/>
              </a:ext>
            </a:extLst>
          </p:cNvPr>
          <p:cNvCxnSpPr>
            <a:cxnSpLocks/>
          </p:cNvCxnSpPr>
          <p:nvPr/>
        </p:nvCxnSpPr>
        <p:spPr>
          <a:xfrm>
            <a:off x="387369" y="4397031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D1ED0955-522F-47E8-8636-CBB320EADE03}"/>
              </a:ext>
            </a:extLst>
          </p:cNvPr>
          <p:cNvCxnSpPr>
            <a:cxnSpLocks/>
          </p:cNvCxnSpPr>
          <p:nvPr/>
        </p:nvCxnSpPr>
        <p:spPr>
          <a:xfrm>
            <a:off x="11313096" y="4397031"/>
            <a:ext cx="5241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D9803E4-BDEB-408C-8070-812FA912F5F0}"/>
              </a:ext>
            </a:extLst>
          </p:cNvPr>
          <p:cNvCxnSpPr>
            <a:cxnSpLocks/>
          </p:cNvCxnSpPr>
          <p:nvPr/>
        </p:nvCxnSpPr>
        <p:spPr>
          <a:xfrm>
            <a:off x="3717327" y="4403657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FFF5D0CC-5A8B-41EA-B2B4-A2A265258055}"/>
              </a:ext>
            </a:extLst>
          </p:cNvPr>
          <p:cNvCxnSpPr>
            <a:cxnSpLocks/>
          </p:cNvCxnSpPr>
          <p:nvPr/>
        </p:nvCxnSpPr>
        <p:spPr>
          <a:xfrm>
            <a:off x="7601431" y="4403657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193A00E7-7726-495D-9D53-E40F61948C0E}"/>
              </a:ext>
            </a:extLst>
          </p:cNvPr>
          <p:cNvSpPr/>
          <p:nvPr/>
        </p:nvSpPr>
        <p:spPr>
          <a:xfrm>
            <a:off x="709083" y="3784261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TODO ECUATORIANO ES CIUDADANO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493265F5-3A41-404D-9495-160BD5F0A7C3}"/>
              </a:ext>
            </a:extLst>
          </p:cNvPr>
          <p:cNvSpPr/>
          <p:nvPr/>
        </p:nvSpPr>
        <p:spPr>
          <a:xfrm>
            <a:off x="4593187" y="3784261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VÍNCULO JURÍDICO POLÍTICO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B17DD8F-8196-4C65-9A2E-DC215015B7E3}"/>
              </a:ext>
            </a:extLst>
          </p:cNvPr>
          <p:cNvSpPr/>
          <p:nvPr/>
        </p:nvSpPr>
        <p:spPr>
          <a:xfrm>
            <a:off x="8477292" y="3784261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 OBTIENE POR NACIMIENTO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52CAE9E7-46DE-4E21-B733-91D4B1EF011A}"/>
              </a:ext>
            </a:extLst>
          </p:cNvPr>
          <p:cNvSpPr/>
          <p:nvPr/>
        </p:nvSpPr>
        <p:spPr>
          <a:xfrm>
            <a:off x="709083" y="5195419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 SE PERDERÁ POR ADQUIRIR OTRA NACIONALIDAD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3790E39B-9380-4949-A8DA-65F93E6A014D}"/>
              </a:ext>
            </a:extLst>
          </p:cNvPr>
          <p:cNvSpPr/>
          <p:nvPr/>
        </p:nvSpPr>
        <p:spPr>
          <a:xfrm>
            <a:off x="4593187" y="5195419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 SE PIERDE POR MATRIMONIO O DISOLUCIÓN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28D00967-DB55-4365-A61C-0CF808404E79}"/>
              </a:ext>
            </a:extLst>
          </p:cNvPr>
          <p:cNvSpPr/>
          <p:nvPr/>
        </p:nvSpPr>
        <p:spPr>
          <a:xfrm>
            <a:off x="8477292" y="5195419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 OBTIENE POR NATURALIZACIÓN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B103F23B-D21C-4360-B637-78A060EA8912}"/>
              </a:ext>
            </a:extLst>
          </p:cNvPr>
          <p:cNvCxnSpPr>
            <a:cxnSpLocks/>
          </p:cNvCxnSpPr>
          <p:nvPr/>
        </p:nvCxnSpPr>
        <p:spPr>
          <a:xfrm flipH="1" flipV="1">
            <a:off x="354753" y="3247406"/>
            <a:ext cx="11449877" cy="115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AD27B47-D307-4393-853D-C80F83533A87}"/>
              </a:ext>
            </a:extLst>
          </p:cNvPr>
          <p:cNvCxnSpPr>
            <a:cxnSpLocks/>
          </p:cNvCxnSpPr>
          <p:nvPr/>
        </p:nvCxnSpPr>
        <p:spPr>
          <a:xfrm>
            <a:off x="357372" y="3272251"/>
            <a:ext cx="0" cy="25493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AA1D8A0F-3078-4623-A955-2C11C468B921}"/>
              </a:ext>
            </a:extLst>
          </p:cNvPr>
          <p:cNvCxnSpPr>
            <a:cxnSpLocks/>
          </p:cNvCxnSpPr>
          <p:nvPr/>
        </p:nvCxnSpPr>
        <p:spPr>
          <a:xfrm>
            <a:off x="11837246" y="3272251"/>
            <a:ext cx="0" cy="2516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457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16667" y="353196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12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D79EF61-2F2C-424E-80FF-74583C95FB7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E56432AA-D508-4A0B-ADB8-BB481D9E0073}"/>
              </a:ext>
            </a:extLst>
          </p:cNvPr>
          <p:cNvSpPr txBox="1">
            <a:spLocks/>
          </p:cNvSpPr>
          <p:nvPr/>
        </p:nvSpPr>
        <p:spPr>
          <a:xfrm>
            <a:off x="886083" y="865647"/>
            <a:ext cx="10659291" cy="63601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ECUATORIANOS POR NACIMIENTO</a:t>
            </a:r>
            <a:endParaRPr lang="en-US" sz="32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DD7B53BC-085F-4E63-A7ED-35A1790933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391240"/>
              </p:ext>
            </p:extLst>
          </p:nvPr>
        </p:nvGraphicFramePr>
        <p:xfrm>
          <a:off x="784411" y="1501662"/>
          <a:ext cx="10623177" cy="507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Título 1">
            <a:extLst>
              <a:ext uri="{FF2B5EF4-FFF2-40B4-BE49-F238E27FC236}">
                <a16:creationId xmlns:a16="http://schemas.microsoft.com/office/drawing/2014/main" id="{15A52E1A-804C-4780-8A35-134B1D4AAA68}"/>
              </a:ext>
            </a:extLst>
          </p:cNvPr>
          <p:cNvSpPr txBox="1">
            <a:spLocks/>
          </p:cNvSpPr>
          <p:nvPr/>
        </p:nvSpPr>
        <p:spPr>
          <a:xfrm>
            <a:off x="784411" y="192055"/>
            <a:ext cx="10659291" cy="78632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CIUDADANAS Y CIUDADANOS</a:t>
            </a:r>
            <a:endParaRPr lang="en-US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676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9530582" y="442318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13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D79EF61-2F2C-424E-80FF-74583C95FB7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5C00C37-3FAA-444D-B069-B737ECE28A3B}"/>
              </a:ext>
            </a:extLst>
          </p:cNvPr>
          <p:cNvCxnSpPr>
            <a:cxnSpLocks/>
          </p:cNvCxnSpPr>
          <p:nvPr/>
        </p:nvCxnSpPr>
        <p:spPr>
          <a:xfrm flipV="1">
            <a:off x="11034704" y="2791660"/>
            <a:ext cx="802542" cy="246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BFCB5DD-89B1-4192-A606-52A4C69A1B82}"/>
              </a:ext>
            </a:extLst>
          </p:cNvPr>
          <p:cNvCxnSpPr>
            <a:cxnSpLocks/>
          </p:cNvCxnSpPr>
          <p:nvPr/>
        </p:nvCxnSpPr>
        <p:spPr>
          <a:xfrm flipV="1">
            <a:off x="6003311" y="1714889"/>
            <a:ext cx="0" cy="31748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452A287-59A6-48A1-8A6A-26B93BF33EFE}"/>
              </a:ext>
            </a:extLst>
          </p:cNvPr>
          <p:cNvCxnSpPr>
            <a:cxnSpLocks/>
          </p:cNvCxnSpPr>
          <p:nvPr/>
        </p:nvCxnSpPr>
        <p:spPr>
          <a:xfrm>
            <a:off x="3732325" y="1132556"/>
            <a:ext cx="93295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570B95-4FF9-49B4-8C52-59CA3E690E0C}"/>
              </a:ext>
            </a:extLst>
          </p:cNvPr>
          <p:cNvCxnSpPr>
            <a:cxnSpLocks/>
          </p:cNvCxnSpPr>
          <p:nvPr/>
        </p:nvCxnSpPr>
        <p:spPr>
          <a:xfrm>
            <a:off x="6003311" y="2983496"/>
            <a:ext cx="0" cy="27550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C6931FF-DE74-4B8E-B2B5-071B915B6349}"/>
              </a:ext>
            </a:extLst>
          </p:cNvPr>
          <p:cNvSpPr/>
          <p:nvPr/>
        </p:nvSpPr>
        <p:spPr>
          <a:xfrm>
            <a:off x="1123752" y="522192"/>
            <a:ext cx="3008244" cy="1192696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CIUDADANAS Y CIUDADANOS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6368449-C4D1-4F4D-80BF-A3004EB23AF9}"/>
              </a:ext>
            </a:extLst>
          </p:cNvPr>
          <p:cNvSpPr/>
          <p:nvPr/>
        </p:nvSpPr>
        <p:spPr>
          <a:xfrm>
            <a:off x="4575569" y="536208"/>
            <a:ext cx="3008244" cy="1192696"/>
          </a:xfrm>
          <a:prstGeom prst="round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ECUATORIANOS POR NATURALIZACIÓN</a:t>
            </a:r>
            <a:endParaRPr lang="es-EC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073A3DC-6978-4FB2-83CD-176023B70B9A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87369" y="4283893"/>
            <a:ext cx="699228" cy="815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127473E0-4627-43EF-B502-A9BA4D3EE18E}"/>
              </a:ext>
            </a:extLst>
          </p:cNvPr>
          <p:cNvCxnSpPr>
            <a:cxnSpLocks/>
          </p:cNvCxnSpPr>
          <p:nvPr/>
        </p:nvCxnSpPr>
        <p:spPr>
          <a:xfrm>
            <a:off x="3768985" y="2883686"/>
            <a:ext cx="875860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A1CCBC8-57D4-43EC-9416-B62CAEACAE20}"/>
              </a:ext>
            </a:extLst>
          </p:cNvPr>
          <p:cNvCxnSpPr>
            <a:cxnSpLocks/>
          </p:cNvCxnSpPr>
          <p:nvPr/>
        </p:nvCxnSpPr>
        <p:spPr>
          <a:xfrm>
            <a:off x="7223918" y="2877632"/>
            <a:ext cx="875861" cy="325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98D590C9-87AA-4E3A-9C20-3F479770A9C2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11083230" y="5788509"/>
            <a:ext cx="75401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4A31BA36-9F52-4E4B-9770-9CF3428E70F0}"/>
              </a:ext>
            </a:extLst>
          </p:cNvPr>
          <p:cNvCxnSpPr>
            <a:cxnSpLocks/>
          </p:cNvCxnSpPr>
          <p:nvPr/>
        </p:nvCxnSpPr>
        <p:spPr>
          <a:xfrm>
            <a:off x="387369" y="2971365"/>
            <a:ext cx="699228" cy="1213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0D4B3C6-A0AA-4717-A0CB-3DFE7BF5E142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11034704" y="4219154"/>
            <a:ext cx="802542" cy="246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890064C-E4B8-46B5-B3E6-C3591B0D7C5D}"/>
              </a:ext>
            </a:extLst>
          </p:cNvPr>
          <p:cNvCxnSpPr>
            <a:cxnSpLocks/>
          </p:cNvCxnSpPr>
          <p:nvPr/>
        </p:nvCxnSpPr>
        <p:spPr>
          <a:xfrm>
            <a:off x="3732325" y="4277589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098A9786-B029-41D7-A0C9-9EC434357465}"/>
              </a:ext>
            </a:extLst>
          </p:cNvPr>
          <p:cNvCxnSpPr>
            <a:cxnSpLocks/>
          </p:cNvCxnSpPr>
          <p:nvPr/>
        </p:nvCxnSpPr>
        <p:spPr>
          <a:xfrm>
            <a:off x="7528113" y="4269939"/>
            <a:ext cx="8758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C514CF5-316E-42C8-9684-16ED07B8C30D}"/>
              </a:ext>
            </a:extLst>
          </p:cNvPr>
          <p:cNvSpPr/>
          <p:nvPr/>
        </p:nvSpPr>
        <p:spPr>
          <a:xfrm>
            <a:off x="1086597" y="2284542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POR LA CARTA DE NATURALIZACIÓN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E12E8ED4-6EA7-401E-90C0-47F803622B98}"/>
              </a:ext>
            </a:extLst>
          </p:cNvPr>
          <p:cNvSpPr/>
          <p:nvPr/>
        </p:nvSpPr>
        <p:spPr>
          <a:xfrm>
            <a:off x="4519869" y="2270083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EXTRANJEROS MENORES ADOPTADOS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D435DD4A-C8C6-4C2E-80C1-9137885189F7}"/>
              </a:ext>
            </a:extLst>
          </p:cNvPr>
          <p:cNvSpPr/>
          <p:nvPr/>
        </p:nvSpPr>
        <p:spPr>
          <a:xfrm>
            <a:off x="8026460" y="2236304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NACIDOS EN EL EXTRANJERO DE PADRE O MADRE POR NATURALIZACIÓN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6D16803-1EA9-4921-97D6-EEEB243CD726}"/>
              </a:ext>
            </a:extLst>
          </p:cNvPr>
          <p:cNvSpPr/>
          <p:nvPr/>
        </p:nvSpPr>
        <p:spPr>
          <a:xfrm>
            <a:off x="1086597" y="3695700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QUINE CONTRAIGA MATRIMONIO CON ECUATORIANO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252D00B-A215-4CF1-98A2-2FB911A55A85}"/>
              </a:ext>
            </a:extLst>
          </p:cNvPr>
          <p:cNvSpPr/>
          <p:nvPr/>
        </p:nvSpPr>
        <p:spPr>
          <a:xfrm>
            <a:off x="4519869" y="3681241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POR PRESTAR SERVICIOS RELEVANTES AL PAÍS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013424F0-2D0D-48A4-B451-4AC0C5AD2D1E}"/>
              </a:ext>
            </a:extLst>
          </p:cNvPr>
          <p:cNvSpPr/>
          <p:nvPr/>
        </p:nvSpPr>
        <p:spPr>
          <a:xfrm>
            <a:off x="8026460" y="3647462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 SE ESTÁ OBLIGADO A RENUNCIAR SU NACIONALIDAD DE ORIGEN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77718D2C-1487-460B-B623-601AECD705B5}"/>
              </a:ext>
            </a:extLst>
          </p:cNvPr>
          <p:cNvCxnSpPr>
            <a:cxnSpLocks/>
          </p:cNvCxnSpPr>
          <p:nvPr/>
        </p:nvCxnSpPr>
        <p:spPr>
          <a:xfrm flipH="1" flipV="1">
            <a:off x="387369" y="2032372"/>
            <a:ext cx="11449877" cy="115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A6D59054-E8DE-4F85-9708-488E0A9763CE}"/>
              </a:ext>
            </a:extLst>
          </p:cNvPr>
          <p:cNvCxnSpPr>
            <a:cxnSpLocks/>
          </p:cNvCxnSpPr>
          <p:nvPr/>
        </p:nvCxnSpPr>
        <p:spPr>
          <a:xfrm>
            <a:off x="387369" y="2032372"/>
            <a:ext cx="0" cy="22596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F1A9B34E-91CF-4DA6-8A60-7ECCAE10FBE2}"/>
              </a:ext>
            </a:extLst>
          </p:cNvPr>
          <p:cNvCxnSpPr>
            <a:cxnSpLocks/>
          </p:cNvCxnSpPr>
          <p:nvPr/>
        </p:nvCxnSpPr>
        <p:spPr>
          <a:xfrm>
            <a:off x="11837246" y="2043967"/>
            <a:ext cx="0" cy="374454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818B37A0-66AB-4397-9509-C9BAC99141C4}"/>
              </a:ext>
            </a:extLst>
          </p:cNvPr>
          <p:cNvSpPr/>
          <p:nvPr/>
        </p:nvSpPr>
        <p:spPr>
          <a:xfrm>
            <a:off x="8074986" y="5192161"/>
            <a:ext cx="3008244" cy="1192696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 PIERDE POR RENUNCIA EXPRESA</a:t>
            </a:r>
            <a:endParaRPr lang="es-EC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759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BE53912-AB60-4CED-9548-F6B4E12CCE1F}"/>
              </a:ext>
            </a:extLst>
          </p:cNvPr>
          <p:cNvSpPr txBox="1">
            <a:spLocks/>
          </p:cNvSpPr>
          <p:nvPr/>
        </p:nvSpPr>
        <p:spPr>
          <a:xfrm>
            <a:off x="766354" y="328185"/>
            <a:ext cx="1876637" cy="49857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20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ESQUEMA 14</a:t>
            </a:r>
            <a:endParaRPr lang="en-US" sz="20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BD79EF61-2F2C-424E-80FF-74583C95FB75}"/>
              </a:ext>
            </a:extLst>
          </p:cNvPr>
          <p:cNvSpPr/>
          <p:nvPr/>
        </p:nvSpPr>
        <p:spPr>
          <a:xfrm>
            <a:off x="916667" y="6606577"/>
            <a:ext cx="117003" cy="251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37AC6A33-C725-4C07-9D18-7EEAFE41974A}"/>
              </a:ext>
            </a:extLst>
          </p:cNvPr>
          <p:cNvSpPr txBox="1">
            <a:spLocks/>
          </p:cNvSpPr>
          <p:nvPr/>
        </p:nvSpPr>
        <p:spPr>
          <a:xfrm>
            <a:off x="766354" y="676445"/>
            <a:ext cx="10659291" cy="78632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IGUALDAD DE DERECHOS</a:t>
            </a:r>
            <a:endParaRPr lang="en-US" sz="3200" b="1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C2867837-F17E-4516-A717-6930F3EBD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6328501"/>
              </p:ext>
            </p:extLst>
          </p:nvPr>
        </p:nvGraphicFramePr>
        <p:xfrm>
          <a:off x="1492864" y="1916481"/>
          <a:ext cx="8991421" cy="4114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Título 1">
            <a:extLst>
              <a:ext uri="{FF2B5EF4-FFF2-40B4-BE49-F238E27FC236}">
                <a16:creationId xmlns:a16="http://schemas.microsoft.com/office/drawing/2014/main" id="{16CAE9CA-9D31-4293-9136-ADEE98897E52}"/>
              </a:ext>
            </a:extLst>
          </p:cNvPr>
          <p:cNvSpPr txBox="1">
            <a:spLocks/>
          </p:cNvSpPr>
          <p:nvPr/>
        </p:nvSpPr>
        <p:spPr>
          <a:xfrm>
            <a:off x="766354" y="183073"/>
            <a:ext cx="10659291" cy="78632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PRINCIPIOS FUNDAMENTALES</a:t>
            </a:r>
            <a:endParaRPr lang="en-US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340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1250090" y="3689694"/>
            <a:ext cx="9440034" cy="55512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latin typeface="Cambria" panose="02040503050406030204" pitchFamily="18" charset="0"/>
                <a:ea typeface="Cambria" panose="02040503050406030204" pitchFamily="18" charset="0"/>
              </a:rPr>
              <a:t>ELEMENTOS CONSTITUTIVOS DE ESTADO ECUATORIANO PAG. 25-28 CONSTITUCIÓN DE LA REPÚBLICA DEL ECUADOR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1BBDB8E-620D-4092-8FE9-F6326988A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6549" y="2773821"/>
            <a:ext cx="8807116" cy="915873"/>
          </a:xfrm>
        </p:spPr>
        <p:txBody>
          <a:bodyPr rtlCol="0"/>
          <a:lstStyle/>
          <a:p>
            <a:pPr rtl="0"/>
            <a:r>
              <a:rPr lang="es-ES" dirty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13802346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884</TotalTime>
  <Words>351</Words>
  <Application>Microsoft Office PowerPoint</Application>
  <PresentationFormat>Panorámica</PresentationFormat>
  <Paragraphs>118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Calisto MT</vt:lpstr>
      <vt:lpstr>Cambria</vt:lpstr>
      <vt:lpstr>Wingdings</vt:lpstr>
      <vt:lpstr>Wingdings 2</vt:lpstr>
      <vt:lpstr>Pizarra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CONSTITUCIONAL</dc:title>
  <dc:creator>User</dc:creator>
  <cp:lastModifiedBy>user</cp:lastModifiedBy>
  <cp:revision>59</cp:revision>
  <dcterms:created xsi:type="dcterms:W3CDTF">2021-08-30T19:48:57Z</dcterms:created>
  <dcterms:modified xsi:type="dcterms:W3CDTF">2021-10-05T01:46:21Z</dcterms:modified>
</cp:coreProperties>
</file>